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4" r:id="rId3"/>
    <p:sldId id="268" r:id="rId4"/>
    <p:sldId id="264" r:id="rId5"/>
    <p:sldId id="277" r:id="rId6"/>
    <p:sldId id="279" r:id="rId7"/>
    <p:sldId id="27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7DA1"/>
    <a:srgbClr val="F94144"/>
    <a:srgbClr val="073B4C"/>
    <a:srgbClr val="06D6A0"/>
    <a:srgbClr val="FFD166"/>
    <a:srgbClr val="F9844A"/>
    <a:srgbClr val="4D908E"/>
    <a:srgbClr val="F3752B"/>
    <a:srgbClr val="F9C74F"/>
    <a:srgbClr val="577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673" autoAdjust="0"/>
  </p:normalViewPr>
  <p:slideViewPr>
    <p:cSldViewPr snapToGrid="0" showGuides="1">
      <p:cViewPr>
        <p:scale>
          <a:sx n="60" d="100"/>
          <a:sy n="60" d="100"/>
        </p:scale>
        <p:origin x="276" y="-21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CD3DA-5772-478B-8DF0-2B83020F7D3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9C8C8-4670-4248-B880-D6F98C46D1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7674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Global warming is one of the biggest problems that the Globe is facing. It have significant implications: (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Brüggemann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&amp;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Rödder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2020)</a:t>
            </a:r>
            <a:endParaRPr lang="en-US" b="0" dirty="0">
              <a:effectLst/>
            </a:endParaRPr>
          </a:p>
          <a:p>
            <a:pPr marL="31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direct physical risks that impacts agriculture destruction, animal extinction, natural disasters, human wellbeing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  <a:p>
            <a:pPr marL="31750" rtl="0" fontAlgn="base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financial impacts that affect asset damage, transition from energy source risk, supply chain disruption, volatile markets.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9C8C8-4670-4248-B880-D6F98C46D18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0349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800"/>
              </a:spcAft>
              <a:buFont typeface="+mj-lt"/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Also on a micro level, the company may need to report to multiple bodies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9C8C8-4670-4248-B880-D6F98C46D189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648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Largest Carbon Emitters in Australia from industry perspective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Start identifying the main variables in each industry that contributes to carbon emission using open source data and data mining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Define and understand the data capturing methods that are available for the industries </a:t>
            </a:r>
          </a:p>
          <a:p>
            <a:pPr rtl="0" fontAlgn="base"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Creation of intensive schemes for companies in the targeted industries to purchase the identified data capturing technology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9C8C8-4670-4248-B880-D6F98C46D189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7965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Inclusive Scope where all industries are considered and all companies are considered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9C8C8-4670-4248-B880-D6F98C46D18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0563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9C8C8-4670-4248-B880-D6F98C46D18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381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5B0B-359B-E805-3093-BF6885E26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F41F2-A2B8-08E8-2FDB-7BD2301FF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A9C5A-2F18-3E70-D5F8-E466E259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1CD3B-7225-A3FC-21EC-E6A392D79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719B5-6552-9EFD-0E0E-ED1BD0FF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1050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72D7-13E3-CFD5-40DA-65F3C9C2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AD371-ACD5-E943-AD69-94CDCAAF6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BDFC0-6878-A9CC-A98C-D4E779C1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EAE13-5C8A-4E33-45CF-39676BC85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56697-C05E-0F2A-A7B1-F25C3FE9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70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4746B9-AE65-2795-2A68-7F01270BF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C2BA0-D292-7AA7-A556-F3C766651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4CB9B-6888-0B49-6282-7A0EF297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F4974-094D-691B-3D6B-25040487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1246-0814-8A25-EC77-E7B82A4C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3313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6078-4D5C-FB10-D65E-695311E8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E668C-F51A-6C27-8446-A9AFF6243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5A451-575B-EBCE-39AD-8BFFB404F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AC6DA-873C-8E69-84C6-832B817B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C339-F992-F044-5A40-8E5A3D97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313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2E9F4-D043-8FD1-CE1C-20FFB2B8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C055C-0A88-B11D-B17B-B883B8AC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7B064-C810-D317-9314-62655130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06A2A-6EAD-58FC-2E6B-BD8C9581C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F5687-F30F-6FF4-AE77-81654024C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381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52FD1-8978-A7B0-90C4-01A30F1A0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70BC-F2B3-73DF-53CF-6F1EC52AAF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DD12C-D853-588C-42C5-568559C1B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BD328-4B94-F6E4-351D-730CD5245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57AA7-5FDF-BAA4-3CBC-B1F58EDA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C9089-C804-F87D-E7BA-83A6B993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033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4705-AF6F-9462-5559-B57D1530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6085B-D822-2EC8-E8C1-F79649BC6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F0D98-DB2D-BFA9-7FA3-E0B7A0A4A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606C01-CF34-8D2B-9EEB-4173FFE9ED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3971A-BB2C-2720-A115-FDC3F4F0BA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67AD5-B334-F533-8C1E-80093967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4885EA-3814-EB6B-F307-6664EE945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F0B3F6-F8B9-FA41-CC1E-05F7974D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7649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0A84-CB4E-8BA0-B046-36E595C9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08AB3A-2F4C-325A-640D-69CAA5284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011BA-956F-70F6-C20D-9F614BD6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AE201-8C9F-3D9D-7747-BA33E87F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584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02A7A0-DB46-7F8C-66C4-A3DF03B2C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0A328-5EA4-95CF-D0D0-E964134E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6D2B9-6AD0-4728-2FEA-0E57FD1D7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193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756F-0950-805C-AC53-DD79A075D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AC1C4-2BCD-F4FA-CD99-9957D44BF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74DA1-D3A9-0D68-F554-57BBE3AD0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B7662-7DF3-ED14-8898-00C7AF36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3CB85-B442-A7D0-26B7-4BBAC4E3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437AA-C317-D4D8-CFDD-82CA6258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720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8072-197F-EECA-CE01-9D1606177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79E13B-4132-0AA3-BA3A-6330752D3F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73F90-C780-E52D-A2D4-B39E0C2A1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69FBC-C4E2-561B-9E73-C819A2A4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75592A-C987-B6D7-0FDF-9B9ADDB7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741A-3162-DB47-21FC-15E1018E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005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76239B-D4F7-199A-904C-DC889754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17449-58E2-2E17-9D53-7E2808B58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1B67A-8F6C-979D-6214-CA3F95E06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1E395-9297-469A-86EB-56502879814E}" type="datetimeFigureOut">
              <a:rPr lang="en-AU" smtClean="0"/>
              <a:t>20/08/2023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B52A-B9A0-E5A5-B08D-1427FA171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C547-C611-55D6-F7DF-35850DC75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E6704-BEDB-4D19-B133-FE9FE1C8E6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315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svg"/><Relationship Id="rId18" Type="http://schemas.openxmlformats.org/officeDocument/2006/relationships/image" Target="../media/image14.svg"/><Relationship Id="rId26" Type="http://schemas.openxmlformats.org/officeDocument/2006/relationships/image" Target="../media/image20.svg"/><Relationship Id="rId21" Type="http://schemas.openxmlformats.org/officeDocument/2006/relationships/slide" Target="slide2.xml"/><Relationship Id="rId34" Type="http://schemas.openxmlformats.org/officeDocument/2006/relationships/image" Target="../media/image27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5" Type="http://schemas.openxmlformats.org/officeDocument/2006/relationships/image" Target="../media/image19.png"/><Relationship Id="rId33" Type="http://schemas.openxmlformats.org/officeDocument/2006/relationships/image" Target="../media/image26.png"/><Relationship Id="rId2" Type="http://schemas.microsoft.com/office/2007/relationships/media" Target="../media/media2.m4a"/><Relationship Id="rId16" Type="http://schemas.openxmlformats.org/officeDocument/2006/relationships/slide" Target="slide4.xml"/><Relationship Id="rId20" Type="http://schemas.openxmlformats.org/officeDocument/2006/relationships/image" Target="../media/image16.svg"/><Relationship Id="rId29" Type="http://schemas.openxmlformats.org/officeDocument/2006/relationships/image" Target="../media/image22.svg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24" Type="http://schemas.openxmlformats.org/officeDocument/2006/relationships/slide" Target="slide3.xml"/><Relationship Id="rId32" Type="http://schemas.openxmlformats.org/officeDocument/2006/relationships/image" Target="../media/image25.png"/><Relationship Id="rId37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2.svg"/><Relationship Id="rId23" Type="http://schemas.openxmlformats.org/officeDocument/2006/relationships/image" Target="../media/image18.svg"/><Relationship Id="rId28" Type="http://schemas.openxmlformats.org/officeDocument/2006/relationships/image" Target="../media/image21.png"/><Relationship Id="rId36" Type="http://schemas.openxmlformats.org/officeDocument/2006/relationships/image" Target="../media/image29.sv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31" Type="http://schemas.openxmlformats.org/officeDocument/2006/relationships/image" Target="../media/image2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slide" Target="slide7.xml"/><Relationship Id="rId30" Type="http://schemas.openxmlformats.org/officeDocument/2006/relationships/image" Target="../media/image23.png"/><Relationship Id="rId35" Type="http://schemas.openxmlformats.org/officeDocument/2006/relationships/image" Target="../media/image28.png"/><Relationship Id="rId8" Type="http://schemas.openxmlformats.org/officeDocument/2006/relationships/image" Target="../media/image5.png"/><Relationship Id="rId3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33.svg"/><Relationship Id="rId21" Type="http://schemas.openxmlformats.org/officeDocument/2006/relationships/image" Target="../media/image14.svg"/><Relationship Id="rId34" Type="http://schemas.openxmlformats.org/officeDocument/2006/relationships/image" Target="../media/image27.svg"/><Relationship Id="rId7" Type="http://schemas.openxmlformats.org/officeDocument/2006/relationships/image" Target="../media/image25.pn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32.png"/><Relationship Id="rId33" Type="http://schemas.openxmlformats.org/officeDocument/2006/relationships/image" Target="../media/image26.png"/><Relationship Id="rId38" Type="http://schemas.openxmlformats.org/officeDocument/2006/relationships/image" Target="../media/image2.png"/><Relationship Id="rId2" Type="http://schemas.microsoft.com/office/2007/relationships/media" Target="../media/media3.m4a"/><Relationship Id="rId16" Type="http://schemas.openxmlformats.org/officeDocument/2006/relationships/image" Target="../media/image10.svg"/><Relationship Id="rId20" Type="http://schemas.openxmlformats.org/officeDocument/2006/relationships/image" Target="../media/image13.png"/><Relationship Id="rId29" Type="http://schemas.openxmlformats.org/officeDocument/2006/relationships/image" Target="../media/image34.svg"/><Relationship Id="rId1" Type="http://schemas.openxmlformats.org/officeDocument/2006/relationships/tags" Target="../tags/tag3.xml"/><Relationship Id="rId6" Type="http://schemas.openxmlformats.org/officeDocument/2006/relationships/image" Target="../media/image30.png"/><Relationship Id="rId11" Type="http://schemas.openxmlformats.org/officeDocument/2006/relationships/image" Target="../media/image5.png"/><Relationship Id="rId24" Type="http://schemas.openxmlformats.org/officeDocument/2006/relationships/slide" Target="slide2.xml"/><Relationship Id="rId32" Type="http://schemas.openxmlformats.org/officeDocument/2006/relationships/image" Target="../media/image22.svg"/><Relationship Id="rId37" Type="http://schemas.openxmlformats.org/officeDocument/2006/relationships/image" Target="../media/image35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9.png"/><Relationship Id="rId23" Type="http://schemas.openxmlformats.org/officeDocument/2006/relationships/image" Target="../media/image16.svg"/><Relationship Id="rId28" Type="http://schemas.openxmlformats.org/officeDocument/2006/relationships/image" Target="../media/image17.png"/><Relationship Id="rId36" Type="http://schemas.openxmlformats.org/officeDocument/2006/relationships/image" Target="../media/image29.svg"/><Relationship Id="rId10" Type="http://schemas.openxmlformats.org/officeDocument/2006/relationships/image" Target="../media/image4.svg"/><Relationship Id="rId19" Type="http://schemas.openxmlformats.org/officeDocument/2006/relationships/slide" Target="slide4.xml"/><Relationship Id="rId31" Type="http://schemas.openxmlformats.org/officeDocument/2006/relationships/image" Target="../media/image2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5.png"/><Relationship Id="rId27" Type="http://schemas.openxmlformats.org/officeDocument/2006/relationships/slide" Target="slide3.xml"/><Relationship Id="rId30" Type="http://schemas.openxmlformats.org/officeDocument/2006/relationships/slide" Target="slide7.xml"/><Relationship Id="rId35" Type="http://schemas.openxmlformats.org/officeDocument/2006/relationships/image" Target="../media/image28.png"/><Relationship Id="rId8" Type="http://schemas.openxmlformats.org/officeDocument/2006/relationships/image" Target="../media/image31.jpg"/><Relationship Id="rId3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33.svg"/><Relationship Id="rId21" Type="http://schemas.openxmlformats.org/officeDocument/2006/relationships/image" Target="../media/image39.svg"/><Relationship Id="rId34" Type="http://schemas.openxmlformats.org/officeDocument/2006/relationships/image" Target="../media/image27.svg"/><Relationship Id="rId7" Type="http://schemas.openxmlformats.org/officeDocument/2006/relationships/image" Target="../media/image38.pn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32.png"/><Relationship Id="rId33" Type="http://schemas.openxmlformats.org/officeDocument/2006/relationships/image" Target="../media/image26.png"/><Relationship Id="rId2" Type="http://schemas.microsoft.com/office/2007/relationships/media" Target="../media/media4.m4a"/><Relationship Id="rId16" Type="http://schemas.openxmlformats.org/officeDocument/2006/relationships/image" Target="../media/image10.svg"/><Relationship Id="rId20" Type="http://schemas.openxmlformats.org/officeDocument/2006/relationships/image" Target="../media/image17.png"/><Relationship Id="rId29" Type="http://schemas.openxmlformats.org/officeDocument/2006/relationships/image" Target="../media/image20.svg"/><Relationship Id="rId1" Type="http://schemas.openxmlformats.org/officeDocument/2006/relationships/tags" Target="../tags/tag4.xml"/><Relationship Id="rId6" Type="http://schemas.openxmlformats.org/officeDocument/2006/relationships/image" Target="../media/image37.png"/><Relationship Id="rId11" Type="http://schemas.openxmlformats.org/officeDocument/2006/relationships/image" Target="../media/image5.png"/><Relationship Id="rId24" Type="http://schemas.openxmlformats.org/officeDocument/2006/relationships/slide" Target="slide2.xml"/><Relationship Id="rId32" Type="http://schemas.openxmlformats.org/officeDocument/2006/relationships/image" Target="../media/image22.svg"/><Relationship Id="rId37" Type="http://schemas.openxmlformats.org/officeDocument/2006/relationships/image" Target="../media/image2.png"/><Relationship Id="rId5" Type="http://schemas.openxmlformats.org/officeDocument/2006/relationships/image" Target="../media/image36.png"/><Relationship Id="rId15" Type="http://schemas.openxmlformats.org/officeDocument/2006/relationships/image" Target="../media/image9.png"/><Relationship Id="rId23" Type="http://schemas.openxmlformats.org/officeDocument/2006/relationships/image" Target="../media/image16.svg"/><Relationship Id="rId28" Type="http://schemas.openxmlformats.org/officeDocument/2006/relationships/image" Target="../media/image19.png"/><Relationship Id="rId36" Type="http://schemas.openxmlformats.org/officeDocument/2006/relationships/image" Target="../media/image29.svg"/><Relationship Id="rId10" Type="http://schemas.openxmlformats.org/officeDocument/2006/relationships/image" Target="../media/image4.svg"/><Relationship Id="rId19" Type="http://schemas.openxmlformats.org/officeDocument/2006/relationships/slide" Target="slide4.xml"/><Relationship Id="rId31" Type="http://schemas.openxmlformats.org/officeDocument/2006/relationships/image" Target="../media/image2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5.png"/><Relationship Id="rId27" Type="http://schemas.openxmlformats.org/officeDocument/2006/relationships/slide" Target="slide3.xml"/><Relationship Id="rId30" Type="http://schemas.openxmlformats.org/officeDocument/2006/relationships/slide" Target="slide7.xml"/><Relationship Id="rId35" Type="http://schemas.openxmlformats.org/officeDocument/2006/relationships/image" Target="../media/image28.png"/><Relationship Id="rId8" Type="http://schemas.openxmlformats.org/officeDocument/2006/relationships/image" Target="../media/image25.png"/><Relationship Id="rId3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7.png"/><Relationship Id="rId26" Type="http://schemas.openxmlformats.org/officeDocument/2006/relationships/image" Target="../media/image19.png"/><Relationship Id="rId3" Type="http://schemas.openxmlformats.org/officeDocument/2006/relationships/audio" Target="../media/media5.m4a"/><Relationship Id="rId21" Type="http://schemas.openxmlformats.org/officeDocument/2006/relationships/image" Target="../media/image16.svg"/><Relationship Id="rId34" Type="http://schemas.openxmlformats.org/officeDocument/2006/relationships/image" Target="../media/image29.sv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slide" Target="slide4.xml"/><Relationship Id="rId25" Type="http://schemas.openxmlformats.org/officeDocument/2006/relationships/slide" Target="slide3.xml"/><Relationship Id="rId33" Type="http://schemas.openxmlformats.org/officeDocument/2006/relationships/image" Target="../media/image28.png"/><Relationship Id="rId2" Type="http://schemas.microsoft.com/office/2007/relationships/media" Target="../media/media5.m4a"/><Relationship Id="rId16" Type="http://schemas.openxmlformats.org/officeDocument/2006/relationships/image" Target="../media/image12.svg"/><Relationship Id="rId20" Type="http://schemas.openxmlformats.org/officeDocument/2006/relationships/image" Target="../media/image15.png"/><Relationship Id="rId29" Type="http://schemas.openxmlformats.org/officeDocument/2006/relationships/image" Target="../media/image21.png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11" Type="http://schemas.openxmlformats.org/officeDocument/2006/relationships/image" Target="../media/image7.png"/><Relationship Id="rId24" Type="http://schemas.openxmlformats.org/officeDocument/2006/relationships/image" Target="../media/image33.svg"/><Relationship Id="rId32" Type="http://schemas.openxmlformats.org/officeDocument/2006/relationships/image" Target="../media/image27.svg"/><Relationship Id="rId5" Type="http://schemas.openxmlformats.org/officeDocument/2006/relationships/image" Target="../media/image38.png"/><Relationship Id="rId15" Type="http://schemas.openxmlformats.org/officeDocument/2006/relationships/image" Target="../media/image11.png"/><Relationship Id="rId23" Type="http://schemas.openxmlformats.org/officeDocument/2006/relationships/image" Target="../media/image32.png"/><Relationship Id="rId28" Type="http://schemas.openxmlformats.org/officeDocument/2006/relationships/slide" Target="slide7.xml"/><Relationship Id="rId10" Type="http://schemas.openxmlformats.org/officeDocument/2006/relationships/image" Target="../media/image6.svg"/><Relationship Id="rId19" Type="http://schemas.openxmlformats.org/officeDocument/2006/relationships/image" Target="../media/image39.svg"/><Relationship Id="rId31" Type="http://schemas.openxmlformats.org/officeDocument/2006/relationships/image" Target="../media/image2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slide" Target="slide2.xml"/><Relationship Id="rId27" Type="http://schemas.openxmlformats.org/officeDocument/2006/relationships/image" Target="../media/image20.svg"/><Relationship Id="rId30" Type="http://schemas.openxmlformats.org/officeDocument/2006/relationships/image" Target="../media/image22.svg"/><Relationship Id="rId35" Type="http://schemas.openxmlformats.org/officeDocument/2006/relationships/image" Target="../media/image2.png"/><Relationship Id="rId8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7.png"/><Relationship Id="rId26" Type="http://schemas.openxmlformats.org/officeDocument/2006/relationships/image" Target="../media/image19.png"/><Relationship Id="rId3" Type="http://schemas.openxmlformats.org/officeDocument/2006/relationships/video" Target="../media/media6.mp4"/><Relationship Id="rId21" Type="http://schemas.openxmlformats.org/officeDocument/2006/relationships/image" Target="../media/image16.svg"/><Relationship Id="rId34" Type="http://schemas.openxmlformats.org/officeDocument/2006/relationships/image" Target="../media/image29.sv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slide" Target="slide4.xml"/><Relationship Id="rId25" Type="http://schemas.openxmlformats.org/officeDocument/2006/relationships/slide" Target="slide3.xml"/><Relationship Id="rId33" Type="http://schemas.openxmlformats.org/officeDocument/2006/relationships/image" Target="../media/image28.png"/><Relationship Id="rId2" Type="http://schemas.microsoft.com/office/2007/relationships/media" Target="../media/media6.mp4"/><Relationship Id="rId16" Type="http://schemas.openxmlformats.org/officeDocument/2006/relationships/image" Target="../media/image12.svg"/><Relationship Id="rId20" Type="http://schemas.openxmlformats.org/officeDocument/2006/relationships/image" Target="../media/image15.png"/><Relationship Id="rId29" Type="http://schemas.openxmlformats.org/officeDocument/2006/relationships/image" Target="../media/image21.png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7.png"/><Relationship Id="rId24" Type="http://schemas.openxmlformats.org/officeDocument/2006/relationships/image" Target="../media/image33.svg"/><Relationship Id="rId32" Type="http://schemas.openxmlformats.org/officeDocument/2006/relationships/image" Target="../media/image27.svg"/><Relationship Id="rId5" Type="http://schemas.openxmlformats.org/officeDocument/2006/relationships/audio" Target="../media/media7.m4a"/><Relationship Id="rId15" Type="http://schemas.openxmlformats.org/officeDocument/2006/relationships/image" Target="../media/image11.png"/><Relationship Id="rId23" Type="http://schemas.openxmlformats.org/officeDocument/2006/relationships/image" Target="../media/image32.png"/><Relationship Id="rId28" Type="http://schemas.openxmlformats.org/officeDocument/2006/relationships/slide" Target="slide8.xml"/><Relationship Id="rId36" Type="http://schemas.openxmlformats.org/officeDocument/2006/relationships/image" Target="../media/image2.png"/><Relationship Id="rId10" Type="http://schemas.openxmlformats.org/officeDocument/2006/relationships/image" Target="../media/image6.svg"/><Relationship Id="rId19" Type="http://schemas.openxmlformats.org/officeDocument/2006/relationships/image" Target="../media/image39.svg"/><Relationship Id="rId31" Type="http://schemas.openxmlformats.org/officeDocument/2006/relationships/image" Target="../media/image26.png"/><Relationship Id="rId4" Type="http://schemas.microsoft.com/office/2007/relationships/media" Target="../media/media7.m4a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slide" Target="slide2.xml"/><Relationship Id="rId27" Type="http://schemas.openxmlformats.org/officeDocument/2006/relationships/image" Target="../media/image20.svg"/><Relationship Id="rId30" Type="http://schemas.openxmlformats.org/officeDocument/2006/relationships/image" Target="../media/image22.svg"/><Relationship Id="rId35" Type="http://schemas.openxmlformats.org/officeDocument/2006/relationships/image" Target="../media/image40.png"/><Relationship Id="rId8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svg"/><Relationship Id="rId18" Type="http://schemas.openxmlformats.org/officeDocument/2006/relationships/slide" Target="slide4.xml"/><Relationship Id="rId26" Type="http://schemas.openxmlformats.org/officeDocument/2006/relationships/slide" Target="slide3.xml"/><Relationship Id="rId21" Type="http://schemas.openxmlformats.org/officeDocument/2006/relationships/image" Target="../media/image15.png"/><Relationship Id="rId34" Type="http://schemas.openxmlformats.org/officeDocument/2006/relationships/image" Target="../media/image17.png"/><Relationship Id="rId7" Type="http://schemas.openxmlformats.org/officeDocument/2006/relationships/image" Target="../media/image25.png"/><Relationship Id="rId12" Type="http://schemas.openxmlformats.org/officeDocument/2006/relationships/image" Target="../media/image7.png"/><Relationship Id="rId17" Type="http://schemas.openxmlformats.org/officeDocument/2006/relationships/image" Target="../media/image12.svg"/><Relationship Id="rId25" Type="http://schemas.openxmlformats.org/officeDocument/2006/relationships/image" Target="../media/image33.svg"/><Relationship Id="rId33" Type="http://schemas.openxmlformats.org/officeDocument/2006/relationships/image" Target="../media/image43.svg"/><Relationship Id="rId2" Type="http://schemas.microsoft.com/office/2007/relationships/media" Target="../media/media8.m4a"/><Relationship Id="rId16" Type="http://schemas.openxmlformats.org/officeDocument/2006/relationships/image" Target="../media/image11.png"/><Relationship Id="rId20" Type="http://schemas.openxmlformats.org/officeDocument/2006/relationships/image" Target="../media/image14.svg"/><Relationship Id="rId29" Type="http://schemas.openxmlformats.org/officeDocument/2006/relationships/slide" Target="slide7.xml"/><Relationship Id="rId1" Type="http://schemas.openxmlformats.org/officeDocument/2006/relationships/tags" Target="../tags/tag7.xml"/><Relationship Id="rId6" Type="http://schemas.openxmlformats.org/officeDocument/2006/relationships/image" Target="../media/image41.png"/><Relationship Id="rId11" Type="http://schemas.openxmlformats.org/officeDocument/2006/relationships/image" Target="../media/image6.svg"/><Relationship Id="rId24" Type="http://schemas.openxmlformats.org/officeDocument/2006/relationships/image" Target="../media/image32.png"/><Relationship Id="rId32" Type="http://schemas.openxmlformats.org/officeDocument/2006/relationships/image" Target="../media/image42.png"/><Relationship Id="rId37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10.svg"/><Relationship Id="rId23" Type="http://schemas.openxmlformats.org/officeDocument/2006/relationships/slide" Target="slide2.xml"/><Relationship Id="rId28" Type="http://schemas.openxmlformats.org/officeDocument/2006/relationships/image" Target="../media/image20.svg"/><Relationship Id="rId36" Type="http://schemas.openxmlformats.org/officeDocument/2006/relationships/image" Target="../media/image45.png"/><Relationship Id="rId10" Type="http://schemas.openxmlformats.org/officeDocument/2006/relationships/image" Target="../media/image5.png"/><Relationship Id="rId19" Type="http://schemas.openxmlformats.org/officeDocument/2006/relationships/image" Target="../media/image13.png"/><Relationship Id="rId31" Type="http://schemas.openxmlformats.org/officeDocument/2006/relationships/image" Target="../media/image22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svg"/><Relationship Id="rId14" Type="http://schemas.openxmlformats.org/officeDocument/2006/relationships/image" Target="../media/image9.png"/><Relationship Id="rId22" Type="http://schemas.openxmlformats.org/officeDocument/2006/relationships/image" Target="../media/image16.svg"/><Relationship Id="rId27" Type="http://schemas.openxmlformats.org/officeDocument/2006/relationships/image" Target="../media/image19.png"/><Relationship Id="rId30" Type="http://schemas.openxmlformats.org/officeDocument/2006/relationships/image" Target="../media/image21.png"/><Relationship Id="rId35" Type="http://schemas.openxmlformats.org/officeDocument/2006/relationships/image" Target="../media/image44.svg"/><Relationship Id="rId8" Type="http://schemas.openxmlformats.org/officeDocument/2006/relationships/image" Target="../media/image3.png"/><Relationship Id="rId3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18.svg"/><Relationship Id="rId21" Type="http://schemas.openxmlformats.org/officeDocument/2006/relationships/image" Target="../media/image14.svg"/><Relationship Id="rId34" Type="http://schemas.openxmlformats.org/officeDocument/2006/relationships/image" Target="../media/image27.svg"/><Relationship Id="rId7" Type="http://schemas.openxmlformats.org/officeDocument/2006/relationships/image" Target="../media/image46.pn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7.png"/><Relationship Id="rId33" Type="http://schemas.openxmlformats.org/officeDocument/2006/relationships/image" Target="../media/image26.png"/><Relationship Id="rId2" Type="http://schemas.microsoft.com/office/2007/relationships/media" Target="../media/media9.m4a"/><Relationship Id="rId16" Type="http://schemas.openxmlformats.org/officeDocument/2006/relationships/image" Target="../media/image10.svg"/><Relationship Id="rId20" Type="http://schemas.openxmlformats.org/officeDocument/2006/relationships/image" Target="../media/image13.png"/><Relationship Id="rId29" Type="http://schemas.openxmlformats.org/officeDocument/2006/relationships/image" Target="../media/image20.svg"/><Relationship Id="rId1" Type="http://schemas.openxmlformats.org/officeDocument/2006/relationships/tags" Target="../tags/tag8.xml"/><Relationship Id="rId6" Type="http://schemas.openxmlformats.org/officeDocument/2006/relationships/image" Target="../media/image25.png"/><Relationship Id="rId11" Type="http://schemas.openxmlformats.org/officeDocument/2006/relationships/image" Target="../media/image5.png"/><Relationship Id="rId24" Type="http://schemas.openxmlformats.org/officeDocument/2006/relationships/slide" Target="slide2.xml"/><Relationship Id="rId32" Type="http://schemas.openxmlformats.org/officeDocument/2006/relationships/image" Target="../media/image22.svg"/><Relationship Id="rId37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9.png"/><Relationship Id="rId23" Type="http://schemas.openxmlformats.org/officeDocument/2006/relationships/image" Target="../media/image16.svg"/><Relationship Id="rId28" Type="http://schemas.openxmlformats.org/officeDocument/2006/relationships/image" Target="../media/image19.png"/><Relationship Id="rId36" Type="http://schemas.openxmlformats.org/officeDocument/2006/relationships/image" Target="../media/image29.svg"/><Relationship Id="rId10" Type="http://schemas.openxmlformats.org/officeDocument/2006/relationships/image" Target="../media/image4.svg"/><Relationship Id="rId19" Type="http://schemas.openxmlformats.org/officeDocument/2006/relationships/slide" Target="slide4.xml"/><Relationship Id="rId31" Type="http://schemas.openxmlformats.org/officeDocument/2006/relationships/image" Target="../media/image2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5.png"/><Relationship Id="rId27" Type="http://schemas.openxmlformats.org/officeDocument/2006/relationships/slide" Target="slide3.xml"/><Relationship Id="rId30" Type="http://schemas.openxmlformats.org/officeDocument/2006/relationships/slide" Target="slide7.xml"/><Relationship Id="rId35" Type="http://schemas.openxmlformats.org/officeDocument/2006/relationships/image" Target="../media/image28.png"/><Relationship Id="rId8" Type="http://schemas.microsoft.com/office/2007/relationships/hdphoto" Target="../media/hdphoto1.wdp"/><Relationship Id="rId3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DE25-38E2-57E3-44F9-532B46D6A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1589793"/>
            <a:ext cx="4621027" cy="3678414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chemeClr val="bg1"/>
                </a:solidFill>
                <a:latin typeface="Quikhand" panose="02000000000000000000" pitchFamily="2" charset="0"/>
              </a:rPr>
              <a:t>Measuring Emissions and Standardising the Reporting Structure</a:t>
            </a:r>
          </a:p>
        </p:txBody>
      </p:sp>
      <p:pic>
        <p:nvPicPr>
          <p:cNvPr id="7" name="Picture 6" descr="A cartoon of a planet with smoke coming out of it&#10;&#10;Description automatically generated">
            <a:extLst>
              <a:ext uri="{FF2B5EF4-FFF2-40B4-BE49-F238E27FC236}">
                <a16:creationId xmlns:a16="http://schemas.microsoft.com/office/drawing/2014/main" id="{C6EF8C95-3656-0948-38CB-5BD9A9419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09" y="380994"/>
            <a:ext cx="6096012" cy="6096012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8FA6FDFE-9FBC-EA09-9A41-9338D6CB64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0074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11098">
        <p159:morph option="byObject"/>
      </p:transition>
    </mc:Choice>
    <mc:Fallback>
      <p:transition advTm="11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2CF3C69C-5E03-BA98-584E-02CA4C4E0143}"/>
              </a:ext>
            </a:extLst>
          </p:cNvPr>
          <p:cNvGrpSpPr/>
          <p:nvPr/>
        </p:nvGrpSpPr>
        <p:grpSpPr>
          <a:xfrm>
            <a:off x="-592386" y="2554778"/>
            <a:ext cx="576000" cy="576000"/>
            <a:chOff x="-592386" y="1476378"/>
            <a:chExt cx="576000" cy="57600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70B3607-E225-BFD8-8178-A7C8296013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1476378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77" name="Graphic 76" descr="Users with solid fill">
              <a:extLst>
                <a:ext uri="{FF2B5EF4-FFF2-40B4-BE49-F238E27FC236}">
                  <a16:creationId xmlns:a16="http://schemas.microsoft.com/office/drawing/2014/main" id="{900BBC1B-D1FB-C5CC-67E1-A475B6BB0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538386" y="1536508"/>
              <a:ext cx="468000" cy="4680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6F0E6A-0CFB-3EBC-9B4A-49484992E2F5}"/>
              </a:ext>
            </a:extLst>
          </p:cNvPr>
          <p:cNvGrpSpPr/>
          <p:nvPr/>
        </p:nvGrpSpPr>
        <p:grpSpPr>
          <a:xfrm>
            <a:off x="-592386" y="6194382"/>
            <a:ext cx="576000" cy="576000"/>
            <a:chOff x="-592386" y="6194382"/>
            <a:chExt cx="576000" cy="576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950FE0E-11A2-7F54-3511-30B1C7ECEC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6194382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9" name="Graphic 78" descr="Coffee with solid fill">
              <a:extLst>
                <a:ext uri="{FF2B5EF4-FFF2-40B4-BE49-F238E27FC236}">
                  <a16:creationId xmlns:a16="http://schemas.microsoft.com/office/drawing/2014/main" id="{D2BF7259-8AB2-3F02-90DB-21CA47C1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519532" y="6200550"/>
              <a:ext cx="468000" cy="468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4DE6EA-A1B4-0538-A1F9-357625D3D175}"/>
              </a:ext>
            </a:extLst>
          </p:cNvPr>
          <p:cNvGrpSpPr/>
          <p:nvPr/>
        </p:nvGrpSpPr>
        <p:grpSpPr>
          <a:xfrm>
            <a:off x="744551" y="128376"/>
            <a:ext cx="576000" cy="576000"/>
            <a:chOff x="744551" y="128376"/>
            <a:chExt cx="576000" cy="5760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2E03C5-3D3F-C89B-A23F-6EDC82F319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551" y="128376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80" name="Graphic 79" descr="Question mark with solid fill">
              <a:extLst>
                <a:ext uri="{FF2B5EF4-FFF2-40B4-BE49-F238E27FC236}">
                  <a16:creationId xmlns:a16="http://schemas.microsoft.com/office/drawing/2014/main" id="{A0920755-1D95-6843-890E-FA3E94E37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798551" y="182376"/>
              <a:ext cx="468000" cy="468000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E95F347-185D-6A37-A400-C684B6FC6D2A}"/>
              </a:ext>
            </a:extLst>
          </p:cNvPr>
          <p:cNvGrpSpPr/>
          <p:nvPr/>
        </p:nvGrpSpPr>
        <p:grpSpPr>
          <a:xfrm>
            <a:off x="-592386" y="1341577"/>
            <a:ext cx="576000" cy="576000"/>
            <a:chOff x="-592386" y="802377"/>
            <a:chExt cx="576000" cy="576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45A4902-3705-CF98-B2FD-BF300DD81E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802377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83" name="Graphic 82" descr="Magnifying glass with solid fill">
              <a:extLst>
                <a:ext uri="{FF2B5EF4-FFF2-40B4-BE49-F238E27FC236}">
                  <a16:creationId xmlns:a16="http://schemas.microsoft.com/office/drawing/2014/main" id="{06F0DEF8-91C5-BD73-DE94-4B3219FA8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-538386" y="850015"/>
              <a:ext cx="468000" cy="468000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2FA236-12A2-EF52-D29D-3F331344A584}"/>
              </a:ext>
            </a:extLst>
          </p:cNvPr>
          <p:cNvGrpSpPr/>
          <p:nvPr/>
        </p:nvGrpSpPr>
        <p:grpSpPr>
          <a:xfrm>
            <a:off x="-592386" y="3767979"/>
            <a:ext cx="576000" cy="576000"/>
            <a:chOff x="-592386" y="2150379"/>
            <a:chExt cx="576000" cy="57600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C1DFC08-3F56-2E38-8E69-A4EBFE1018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2150379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5" name="Graphic 84" descr="Solar system with solid fill">
              <a:extLst>
                <a:ext uri="{FF2B5EF4-FFF2-40B4-BE49-F238E27FC236}">
                  <a16:creationId xmlns:a16="http://schemas.microsoft.com/office/drawing/2014/main" id="{C220353E-0132-13AB-4BC5-B0F86C5B7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538386" y="2185293"/>
              <a:ext cx="468000" cy="46800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A456C33-1017-0CC0-D672-628E4FD4A734}"/>
              </a:ext>
            </a:extLst>
          </p:cNvPr>
          <p:cNvGrpSpPr/>
          <p:nvPr/>
        </p:nvGrpSpPr>
        <p:grpSpPr>
          <a:xfrm rot="5400000">
            <a:off x="-9792453" y="-400720"/>
            <a:ext cx="20565925" cy="1084082"/>
            <a:chOff x="-4474963" y="403645"/>
            <a:chExt cx="20565925" cy="1084082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EA8E24-EDE4-EC0E-ED80-DAE9670F1473}"/>
                </a:ext>
              </a:extLst>
            </p:cNvPr>
            <p:cNvSpPr/>
            <p:nvPr/>
          </p:nvSpPr>
          <p:spPr>
            <a:xfrm rot="5400000">
              <a:off x="5266382" y="-3402385"/>
              <a:ext cx="1084082" cy="8696142"/>
            </a:xfrm>
            <a:custGeom>
              <a:avLst/>
              <a:gdLst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378747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082" h="8696142">
                  <a:moveTo>
                    <a:pt x="0" y="8696142"/>
                  </a:moveTo>
                  <a:lnTo>
                    <a:pt x="0" y="4590482"/>
                  </a:lnTo>
                  <a:cubicBezTo>
                    <a:pt x="3419" y="4366052"/>
                    <a:pt x="375328" y="4407754"/>
                    <a:pt x="378747" y="4074142"/>
                  </a:cubicBezTo>
                  <a:cubicBezTo>
                    <a:pt x="382166" y="3740530"/>
                    <a:pt x="17067" y="3754936"/>
                    <a:pt x="0" y="3530506"/>
                  </a:cubicBezTo>
                  <a:lnTo>
                    <a:pt x="0" y="0"/>
                  </a:lnTo>
                  <a:lnTo>
                    <a:pt x="1084082" y="0"/>
                  </a:lnTo>
                  <a:lnTo>
                    <a:pt x="1084082" y="8696142"/>
                  </a:lnTo>
                  <a:lnTo>
                    <a:pt x="0" y="86961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1D2C735-7E93-313E-2BCA-C293FB18EAE7}"/>
                </a:ext>
              </a:extLst>
            </p:cNvPr>
            <p:cNvSpPr/>
            <p:nvPr/>
          </p:nvSpPr>
          <p:spPr>
            <a:xfrm rot="5400000">
              <a:off x="12119921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E567A07-66D9-CB99-36C7-8D2530DE1E13}"/>
                </a:ext>
              </a:extLst>
            </p:cNvPr>
            <p:cNvSpPr/>
            <p:nvPr/>
          </p:nvSpPr>
          <p:spPr>
            <a:xfrm rot="5400000">
              <a:off x="-1588004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6" name="Graphic 5" descr="Users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1F2BC96B-86F4-36ED-F983-82ECA7A86E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8041" y="2589646"/>
            <a:ext cx="468000" cy="468000"/>
          </a:xfrm>
          <a:prstGeom prst="rect">
            <a:avLst/>
          </a:prstGeom>
        </p:spPr>
      </p:pic>
      <p:pic>
        <p:nvPicPr>
          <p:cNvPr id="14" name="Graphic 13" descr="Coffee with solid fill">
            <a:hlinkClick r:id="" action="ppaction://noaction"/>
            <a:extLst>
              <a:ext uri="{FF2B5EF4-FFF2-40B4-BE49-F238E27FC236}">
                <a16:creationId xmlns:a16="http://schemas.microsoft.com/office/drawing/2014/main" id="{AE1E71A1-DE58-07C4-9574-D0B2AD6ADC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6895" y="6200550"/>
            <a:ext cx="468000" cy="468000"/>
          </a:xfrm>
          <a:prstGeom prst="rect">
            <a:avLst/>
          </a:prstGeom>
        </p:spPr>
      </p:pic>
      <p:pic>
        <p:nvPicPr>
          <p:cNvPr id="22" name="Graphic 21" descr="Question mark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DD1283D4-18F6-EB7F-233F-D7CBD7C0635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08041" y="182376"/>
            <a:ext cx="468000" cy="468000"/>
          </a:xfrm>
          <a:prstGeom prst="rect">
            <a:avLst/>
          </a:prstGeom>
        </p:spPr>
      </p:pic>
      <p:pic>
        <p:nvPicPr>
          <p:cNvPr id="28" name="Graphic 27" descr="Magnifying glass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2611B42F-70B0-13AF-DBB6-7A70B8C15C6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08041" y="1386011"/>
            <a:ext cx="468000" cy="468000"/>
          </a:xfrm>
          <a:prstGeom prst="rect">
            <a:avLst/>
          </a:prstGeom>
        </p:spPr>
      </p:pic>
      <p:pic>
        <p:nvPicPr>
          <p:cNvPr id="32" name="Graphic 31" descr="Solar system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9F347F6A-72B3-4C87-E40D-F9CE6B4AE7D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8041" y="3793281"/>
            <a:ext cx="468000" cy="4680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844AFCA1-3781-8949-CE83-963C3F1F9A50}"/>
              </a:ext>
            </a:extLst>
          </p:cNvPr>
          <p:cNvSpPr txBox="1"/>
          <p:nvPr/>
        </p:nvSpPr>
        <p:spPr>
          <a:xfrm>
            <a:off x="3924693" y="479211"/>
            <a:ext cx="4342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latin typeface="Quikhand" panose="02000000000000000000" pitchFamily="2" charset="0"/>
              </a:rPr>
              <a:t>Problem Statement</a:t>
            </a:r>
            <a:endParaRPr lang="en-AU" sz="3600" dirty="0">
              <a:latin typeface="Quikhand" panose="020000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101A995-62EB-5328-E3E2-4D0524245DCB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3" t="42885" r="37372" b="50366"/>
          <a:stretch/>
        </p:blipFill>
        <p:spPr>
          <a:xfrm>
            <a:off x="8080316" y="22607"/>
            <a:ext cx="1308780" cy="1547284"/>
          </a:xfrm>
          <a:prstGeom prst="rect">
            <a:avLst/>
          </a:prstGeom>
        </p:spPr>
      </p:pic>
      <p:pic>
        <p:nvPicPr>
          <p:cNvPr id="13" name="Picture 12" descr="A black screen with a white drawing on it&#10;&#10;Description automatically generated">
            <a:extLst>
              <a:ext uri="{FF2B5EF4-FFF2-40B4-BE49-F238E27FC236}">
                <a16:creationId xmlns:a16="http://schemas.microsoft.com/office/drawing/2014/main" id="{E9BECB95-ABDE-BFF9-7963-AA33ACC40F8D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t="38689" r="64937" b="38380"/>
          <a:stretch/>
        </p:blipFill>
        <p:spPr>
          <a:xfrm>
            <a:off x="5599549" y="2807478"/>
            <a:ext cx="2011384" cy="3135966"/>
          </a:xfrm>
          <a:prstGeom prst="rect">
            <a:avLst/>
          </a:prstGeom>
        </p:spPr>
      </p:pic>
      <p:pic>
        <p:nvPicPr>
          <p:cNvPr id="15" name="Picture 14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C3F8228E-4462-AA5B-D74F-FB75D69EAEC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94049" flipV="1">
            <a:off x="4744004" y="2402653"/>
            <a:ext cx="1138454" cy="952181"/>
          </a:xfrm>
          <a:prstGeom prst="rect">
            <a:avLst/>
          </a:prstGeom>
        </p:spPr>
      </p:pic>
      <p:pic>
        <p:nvPicPr>
          <p:cNvPr id="16" name="Picture 15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9C8AC198-5891-B26E-EA2C-283B32F10A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4789" flipH="1" flipV="1">
            <a:off x="7208329" y="2418728"/>
            <a:ext cx="1178590" cy="985750"/>
          </a:xfrm>
          <a:prstGeom prst="rect">
            <a:avLst/>
          </a:prstGeom>
        </p:spPr>
      </p:pic>
      <p:pic>
        <p:nvPicPr>
          <p:cNvPr id="17" name="Picture 16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268AFC77-DE73-ED57-3F10-6056FCCF263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05951">
            <a:off x="4437201" y="4713069"/>
            <a:ext cx="1148120" cy="960265"/>
          </a:xfrm>
          <a:prstGeom prst="rect">
            <a:avLst/>
          </a:prstGeom>
        </p:spPr>
      </p:pic>
      <p:pic>
        <p:nvPicPr>
          <p:cNvPr id="19" name="Picture 18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DCAFEE51-6923-72B0-768A-39615297E19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05518" flipH="1" flipV="1">
            <a:off x="7395513" y="3565272"/>
            <a:ext cx="1178590" cy="985750"/>
          </a:xfrm>
          <a:prstGeom prst="rect">
            <a:avLst/>
          </a:prstGeom>
        </p:spPr>
      </p:pic>
      <p:pic>
        <p:nvPicPr>
          <p:cNvPr id="20" name="Picture 19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8A7BEC2E-7495-774C-8966-DF607A27FF0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4482" flipV="1">
            <a:off x="4486224" y="3552320"/>
            <a:ext cx="1178590" cy="9857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142F32-8869-B62B-63F9-70CFCB86877B}"/>
              </a:ext>
            </a:extLst>
          </p:cNvPr>
          <p:cNvSpPr txBox="1"/>
          <p:nvPr/>
        </p:nvSpPr>
        <p:spPr>
          <a:xfrm>
            <a:off x="1548278" y="2171766"/>
            <a:ext cx="34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Establishing International Standards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9DB7A8-158D-8FB6-F675-E83C1BA9D2E7}"/>
              </a:ext>
            </a:extLst>
          </p:cNvPr>
          <p:cNvSpPr txBox="1"/>
          <p:nvPr/>
        </p:nvSpPr>
        <p:spPr>
          <a:xfrm>
            <a:off x="7984808" y="2264713"/>
            <a:ext cx="34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Unified ESG Guidelines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945394-DBBD-B26F-D980-9AEFC0C3D9D4}"/>
              </a:ext>
            </a:extLst>
          </p:cNvPr>
          <p:cNvSpPr txBox="1"/>
          <p:nvPr/>
        </p:nvSpPr>
        <p:spPr>
          <a:xfrm>
            <a:off x="1146579" y="3759113"/>
            <a:ext cx="34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Regulatory Collaboration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4C05DC-F776-DD42-D2F7-F76F9B985049}"/>
              </a:ext>
            </a:extLst>
          </p:cNvPr>
          <p:cNvSpPr txBox="1"/>
          <p:nvPr/>
        </p:nvSpPr>
        <p:spPr>
          <a:xfrm>
            <a:off x="8402122" y="3751094"/>
            <a:ext cx="34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Data Collection Protocols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0ECC90-960A-87C1-EB11-C1B7FF9AED03}"/>
              </a:ext>
            </a:extLst>
          </p:cNvPr>
          <p:cNvSpPr txBox="1"/>
          <p:nvPr/>
        </p:nvSpPr>
        <p:spPr>
          <a:xfrm>
            <a:off x="1241624" y="5192494"/>
            <a:ext cx="34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Transparency and Verification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982FF6-E05D-2B0B-8F16-080F8715DA36}"/>
              </a:ext>
            </a:extLst>
          </p:cNvPr>
          <p:cNvGrpSpPr/>
          <p:nvPr/>
        </p:nvGrpSpPr>
        <p:grpSpPr>
          <a:xfrm>
            <a:off x="-592386" y="4981180"/>
            <a:ext cx="576000" cy="576000"/>
            <a:chOff x="-592386" y="5520384"/>
            <a:chExt cx="576000" cy="576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396ED07-756E-289C-D03A-E5D90DF89F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5520384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" name="Graphic 3" descr="Presentation with pie chart with solid fill">
              <a:extLst>
                <a:ext uri="{FF2B5EF4-FFF2-40B4-BE49-F238E27FC236}">
                  <a16:creationId xmlns:a16="http://schemas.microsoft.com/office/drawing/2014/main" id="{8ECE9B5E-65A7-6D0E-FAAC-7CBAED3D8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-538386" y="5580050"/>
              <a:ext cx="468000" cy="468000"/>
            </a:xfrm>
            <a:prstGeom prst="rect">
              <a:avLst/>
            </a:prstGeom>
          </p:spPr>
        </p:pic>
      </p:grpSp>
      <p:pic>
        <p:nvPicPr>
          <p:cNvPr id="5" name="Graphic 4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5625C033-0E60-11CF-FAAC-43BAA269364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08041" y="4996916"/>
            <a:ext cx="468000" cy="468000"/>
          </a:xfrm>
          <a:prstGeom prst="rect">
            <a:avLst/>
          </a:prstGeom>
        </p:spPr>
      </p:pic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219BF9C2-0B14-84FB-59AB-C30124B3BA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2438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22447">
        <p159:morph option="byObject"/>
      </p:transition>
    </mc:Choice>
    <mc:Fallback>
      <p:transition advTm="224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21" grpId="0"/>
      <p:bldP spid="23" grpId="0"/>
      <p:bldP spid="25" grpId="0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84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1F49F33-F4D4-50A9-8C59-45FD5A4E1196}"/>
              </a:ext>
            </a:extLst>
          </p:cNvPr>
          <p:cNvGrpSpPr/>
          <p:nvPr/>
        </p:nvGrpSpPr>
        <p:grpSpPr>
          <a:xfrm rot="5400000">
            <a:off x="-9792453" y="808394"/>
            <a:ext cx="20565925" cy="1084082"/>
            <a:chOff x="-4474963" y="403645"/>
            <a:chExt cx="20565925" cy="108408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066B2B1-BB1A-FB55-3DB0-0053EFCEC17E}"/>
                </a:ext>
              </a:extLst>
            </p:cNvPr>
            <p:cNvSpPr/>
            <p:nvPr/>
          </p:nvSpPr>
          <p:spPr>
            <a:xfrm rot="5400000">
              <a:off x="5266382" y="-3402385"/>
              <a:ext cx="1084082" cy="8696142"/>
            </a:xfrm>
            <a:custGeom>
              <a:avLst/>
              <a:gdLst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378747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082" h="8696142">
                  <a:moveTo>
                    <a:pt x="0" y="8696142"/>
                  </a:moveTo>
                  <a:lnTo>
                    <a:pt x="0" y="4590482"/>
                  </a:lnTo>
                  <a:cubicBezTo>
                    <a:pt x="3419" y="4366052"/>
                    <a:pt x="375328" y="4407754"/>
                    <a:pt x="378747" y="4074142"/>
                  </a:cubicBezTo>
                  <a:cubicBezTo>
                    <a:pt x="382166" y="3740530"/>
                    <a:pt x="17067" y="3754936"/>
                    <a:pt x="0" y="3530506"/>
                  </a:cubicBezTo>
                  <a:lnTo>
                    <a:pt x="0" y="0"/>
                  </a:lnTo>
                  <a:lnTo>
                    <a:pt x="1084082" y="0"/>
                  </a:lnTo>
                  <a:lnTo>
                    <a:pt x="1084082" y="8696142"/>
                  </a:lnTo>
                  <a:lnTo>
                    <a:pt x="0" y="86961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419E432-A15E-0299-A70F-3F40D01281E9}"/>
                </a:ext>
              </a:extLst>
            </p:cNvPr>
            <p:cNvSpPr/>
            <p:nvPr/>
          </p:nvSpPr>
          <p:spPr>
            <a:xfrm rot="5400000">
              <a:off x="12119921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D67C9B-B9EB-952E-A36E-4A73FB8AAD10}"/>
                </a:ext>
              </a:extLst>
            </p:cNvPr>
            <p:cNvSpPr/>
            <p:nvPr/>
          </p:nvSpPr>
          <p:spPr>
            <a:xfrm rot="5400000">
              <a:off x="-1588004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3E49A7-32CF-8EA4-88B6-59EC919EBB03}"/>
              </a:ext>
            </a:extLst>
          </p:cNvPr>
          <p:cNvSpPr txBox="1"/>
          <p:nvPr/>
        </p:nvSpPr>
        <p:spPr>
          <a:xfrm>
            <a:off x="3436327" y="479211"/>
            <a:ext cx="5319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latin typeface="Quikhand" panose="02000000000000000000" pitchFamily="2" charset="0"/>
              </a:rPr>
              <a:t>Micro Approach</a:t>
            </a:r>
            <a:endParaRPr lang="en-AU" sz="3600" dirty="0">
              <a:latin typeface="Quikhand" panose="02000000000000000000" pitchFamily="2" charset="0"/>
            </a:endParaRPr>
          </a:p>
        </p:txBody>
      </p:sp>
      <p:pic>
        <p:nvPicPr>
          <p:cNvPr id="53" name="Picture 52" descr="A black and white image of a magnifying glass&#10;&#10;Description automatically generated">
            <a:extLst>
              <a:ext uri="{FF2B5EF4-FFF2-40B4-BE49-F238E27FC236}">
                <a16:creationId xmlns:a16="http://schemas.microsoft.com/office/drawing/2014/main" id="{0F32F79E-AF98-43A3-8C29-D3EBEB351B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5" t="31502" r="47871" b="50000"/>
          <a:stretch/>
        </p:blipFill>
        <p:spPr>
          <a:xfrm rot="4788066">
            <a:off x="5441591" y="2465555"/>
            <a:ext cx="1767266" cy="1748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DE506-2149-2C09-7E0B-B2EF305D8A7C}"/>
              </a:ext>
            </a:extLst>
          </p:cNvPr>
          <p:cNvSpPr txBox="1"/>
          <p:nvPr/>
        </p:nvSpPr>
        <p:spPr>
          <a:xfrm>
            <a:off x="1215021" y="1403899"/>
            <a:ext cx="3788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Quikhand" panose="02000000000000000000" pitchFamily="2" charset="0"/>
              </a:rPr>
              <a:t>Top Industries with Carbon Footprint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36BE27-F14B-5F7B-559A-CBF28942C64D}"/>
              </a:ext>
            </a:extLst>
          </p:cNvPr>
          <p:cNvSpPr txBox="1"/>
          <p:nvPr/>
        </p:nvSpPr>
        <p:spPr>
          <a:xfrm>
            <a:off x="7858729" y="1376550"/>
            <a:ext cx="37885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Quikhand" panose="02000000000000000000" pitchFamily="2" charset="0"/>
              </a:rPr>
              <a:t>Main Contributing Variables</a:t>
            </a:r>
            <a:endParaRPr lang="en-US" sz="3200" b="1" dirty="0">
              <a:latin typeface="Quikhand" panose="02000000000000000000" pitchFamily="2" charset="0"/>
            </a:endParaRPr>
          </a:p>
          <a:p>
            <a:endParaRPr lang="en-AU" sz="1400" b="1" dirty="0">
              <a:latin typeface="Quikhand" panose="02000000000000000000" pitchFamily="2" charset="0"/>
            </a:endParaRPr>
          </a:p>
        </p:txBody>
      </p:sp>
      <p:pic>
        <p:nvPicPr>
          <p:cNvPr id="54" name="Picture 53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1AB8A3B0-6C0F-B43B-389F-ACE1FDAEE9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94049" flipV="1">
            <a:off x="4363564" y="1984866"/>
            <a:ext cx="1138454" cy="952181"/>
          </a:xfrm>
          <a:prstGeom prst="rect">
            <a:avLst/>
          </a:prstGeom>
        </p:spPr>
      </p:pic>
      <p:pic>
        <p:nvPicPr>
          <p:cNvPr id="55" name="Picture 54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D2ADC4C5-9E32-BF27-ADDB-CFC17DF75A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4789" flipH="1" flipV="1">
            <a:off x="6816139" y="1943806"/>
            <a:ext cx="1178590" cy="9857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AE9C84F-27D8-3992-EFA2-4962BB1DEECB}"/>
              </a:ext>
            </a:extLst>
          </p:cNvPr>
          <p:cNvSpPr txBox="1"/>
          <p:nvPr/>
        </p:nvSpPr>
        <p:spPr>
          <a:xfrm>
            <a:off x="4603451" y="5232999"/>
            <a:ext cx="3044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Quikhand" panose="02000000000000000000" pitchFamily="2" charset="0"/>
              </a:rPr>
              <a:t> </a:t>
            </a:r>
            <a:r>
              <a:rPr lang="en-US" sz="3200" b="1" dirty="0">
                <a:latin typeface="Quikhand" panose="02000000000000000000" pitchFamily="2" charset="0"/>
              </a:rPr>
              <a:t>Define Data Capturing Tech</a:t>
            </a:r>
          </a:p>
        </p:txBody>
      </p:sp>
      <p:pic>
        <p:nvPicPr>
          <p:cNvPr id="50" name="Picture 49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766ECE23-C3B7-3FE1-9465-5DB5592FF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2762">
            <a:off x="5536437" y="3947029"/>
            <a:ext cx="1178590" cy="985750"/>
          </a:xfrm>
          <a:prstGeom prst="rect">
            <a:avLst/>
          </a:prstGeom>
        </p:spPr>
      </p:pic>
      <p:pic>
        <p:nvPicPr>
          <p:cNvPr id="8" name="Picture 7" descr="A graph showing the number of sectors&#10;&#10;Description automatically generated">
            <a:extLst>
              <a:ext uri="{FF2B5EF4-FFF2-40B4-BE49-F238E27FC236}">
                <a16:creationId xmlns:a16="http://schemas.microsoft.com/office/drawing/2014/main" id="{ED68C6AA-5FB0-11AA-964D-7ABD467786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1" r="13963" b="6786"/>
          <a:stretch/>
        </p:blipFill>
        <p:spPr>
          <a:xfrm>
            <a:off x="1562991" y="2828714"/>
            <a:ext cx="3201148" cy="3071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6818F2E-1F8B-5351-31A2-48916B7027AA}"/>
              </a:ext>
            </a:extLst>
          </p:cNvPr>
          <p:cNvGrpSpPr/>
          <p:nvPr/>
        </p:nvGrpSpPr>
        <p:grpSpPr>
          <a:xfrm>
            <a:off x="-592386" y="2554778"/>
            <a:ext cx="576000" cy="576000"/>
            <a:chOff x="-592386" y="1476378"/>
            <a:chExt cx="576000" cy="576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E19D8B3-6C2E-879C-90D3-72B50A5364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1476378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39" name="Graphic 38" descr="Users with solid fill">
              <a:extLst>
                <a:ext uri="{FF2B5EF4-FFF2-40B4-BE49-F238E27FC236}">
                  <a16:creationId xmlns:a16="http://schemas.microsoft.com/office/drawing/2014/main" id="{B927C869-782B-B373-97AC-BE3A7B10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538386" y="1536508"/>
              <a:ext cx="468000" cy="4680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904835-9C55-7746-A6D8-4A990158F7A0}"/>
              </a:ext>
            </a:extLst>
          </p:cNvPr>
          <p:cNvGrpSpPr/>
          <p:nvPr/>
        </p:nvGrpSpPr>
        <p:grpSpPr>
          <a:xfrm>
            <a:off x="-592386" y="6194382"/>
            <a:ext cx="576000" cy="576000"/>
            <a:chOff x="-592386" y="6194382"/>
            <a:chExt cx="576000" cy="576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931C759-C86E-C386-AD7D-A05BFDCACC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6194382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2" name="Graphic 41" descr="Coffee with solid fill">
              <a:extLst>
                <a:ext uri="{FF2B5EF4-FFF2-40B4-BE49-F238E27FC236}">
                  <a16:creationId xmlns:a16="http://schemas.microsoft.com/office/drawing/2014/main" id="{83B19096-32B0-9FB7-D346-A3A8138E3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519532" y="6200550"/>
              <a:ext cx="468000" cy="468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162A42-3758-8E8F-7744-BB7158EC23E8}"/>
              </a:ext>
            </a:extLst>
          </p:cNvPr>
          <p:cNvGrpSpPr/>
          <p:nvPr/>
        </p:nvGrpSpPr>
        <p:grpSpPr>
          <a:xfrm>
            <a:off x="-669041" y="128376"/>
            <a:ext cx="576000" cy="576000"/>
            <a:chOff x="744551" y="128376"/>
            <a:chExt cx="576000" cy="576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92A656B-3F67-6561-DD5D-71FFB4AAB7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551" y="128376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45" name="Graphic 44" descr="Question mark with solid fill">
              <a:extLst>
                <a:ext uri="{FF2B5EF4-FFF2-40B4-BE49-F238E27FC236}">
                  <a16:creationId xmlns:a16="http://schemas.microsoft.com/office/drawing/2014/main" id="{76E0D5FE-7F12-5E2A-57E5-7EBF2EF58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798551" y="182376"/>
              <a:ext cx="468000" cy="468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64C5A79-18BD-F7A2-16CC-240A4E62D410}"/>
              </a:ext>
            </a:extLst>
          </p:cNvPr>
          <p:cNvGrpSpPr/>
          <p:nvPr/>
        </p:nvGrpSpPr>
        <p:grpSpPr>
          <a:xfrm>
            <a:off x="745772" y="1341577"/>
            <a:ext cx="576000" cy="576000"/>
            <a:chOff x="-592386" y="802377"/>
            <a:chExt cx="576000" cy="576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C44CB87-0236-F4EE-A768-6583B74935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802377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48" name="Graphic 47" descr="Magnifying glass with solid fill">
              <a:extLst>
                <a:ext uri="{FF2B5EF4-FFF2-40B4-BE49-F238E27FC236}">
                  <a16:creationId xmlns:a16="http://schemas.microsoft.com/office/drawing/2014/main" id="{31F9EEFF-8407-47B1-88FB-1B8EB40D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538386" y="850015"/>
              <a:ext cx="468000" cy="468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82B2895-AAEF-29CE-200B-DD41A5EDAF2A}"/>
              </a:ext>
            </a:extLst>
          </p:cNvPr>
          <p:cNvGrpSpPr/>
          <p:nvPr/>
        </p:nvGrpSpPr>
        <p:grpSpPr>
          <a:xfrm>
            <a:off x="-592386" y="3767979"/>
            <a:ext cx="576000" cy="576000"/>
            <a:chOff x="-592386" y="2150379"/>
            <a:chExt cx="576000" cy="57600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792AC25-E01F-AEDF-CB0A-4E44C14BEC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2150379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7" name="Graphic 56" descr="Solar system with solid fill">
              <a:extLst>
                <a:ext uri="{FF2B5EF4-FFF2-40B4-BE49-F238E27FC236}">
                  <a16:creationId xmlns:a16="http://schemas.microsoft.com/office/drawing/2014/main" id="{5CC2245D-7AD3-09B5-A901-28E66F6B8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538386" y="2185293"/>
              <a:ext cx="468000" cy="468000"/>
            </a:xfrm>
            <a:prstGeom prst="rect">
              <a:avLst/>
            </a:prstGeom>
          </p:spPr>
        </p:pic>
      </p:grpSp>
      <p:pic>
        <p:nvPicPr>
          <p:cNvPr id="59" name="Graphic 58" descr="Users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C458B6AD-ABA9-7BE1-A730-88FCD37339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8041" y="2589646"/>
            <a:ext cx="468000" cy="468000"/>
          </a:xfrm>
          <a:prstGeom prst="rect">
            <a:avLst/>
          </a:prstGeom>
        </p:spPr>
      </p:pic>
      <p:pic>
        <p:nvPicPr>
          <p:cNvPr id="79" name="Graphic 78" descr="Coffee with solid fill">
            <a:hlinkClick r:id="" action="ppaction://noaction"/>
            <a:extLst>
              <a:ext uri="{FF2B5EF4-FFF2-40B4-BE49-F238E27FC236}">
                <a16:creationId xmlns:a16="http://schemas.microsoft.com/office/drawing/2014/main" id="{FCE155C7-6C2E-CF8A-738B-6D924BC464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6895" y="6200550"/>
            <a:ext cx="468000" cy="468000"/>
          </a:xfrm>
          <a:prstGeom prst="rect">
            <a:avLst/>
          </a:prstGeom>
        </p:spPr>
      </p:pic>
      <p:pic>
        <p:nvPicPr>
          <p:cNvPr id="80" name="Graphic 79" descr="Question mark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D66A0F3-61C0-348B-BEB4-7CE2E6E926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308041" y="182376"/>
            <a:ext cx="468000" cy="468000"/>
          </a:xfrm>
          <a:prstGeom prst="rect">
            <a:avLst/>
          </a:prstGeom>
        </p:spPr>
      </p:pic>
      <p:pic>
        <p:nvPicPr>
          <p:cNvPr id="81" name="Graphic 80" descr="Magnifying glas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D46BFD89-63BA-B234-43C1-23B711EB6A8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8041" y="1386011"/>
            <a:ext cx="468000" cy="468000"/>
          </a:xfrm>
          <a:prstGeom prst="rect">
            <a:avLst/>
          </a:prstGeom>
        </p:spPr>
      </p:pic>
      <p:pic>
        <p:nvPicPr>
          <p:cNvPr id="82" name="Graphic 81" descr="Solar system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462C5B50-D106-6CE6-077A-47233D33899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08041" y="3793281"/>
            <a:ext cx="468000" cy="4680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C0B0E9C-44AE-5416-2530-C46E17407D43}"/>
              </a:ext>
            </a:extLst>
          </p:cNvPr>
          <p:cNvGrpSpPr/>
          <p:nvPr/>
        </p:nvGrpSpPr>
        <p:grpSpPr>
          <a:xfrm>
            <a:off x="-592386" y="4981180"/>
            <a:ext cx="576000" cy="576000"/>
            <a:chOff x="-592386" y="5520384"/>
            <a:chExt cx="576000" cy="57600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D62E530-5946-B3D0-2A26-A0B4BF390B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5520384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5" name="Graphic 84" descr="Presentation with pie chart with solid fill">
              <a:extLst>
                <a:ext uri="{FF2B5EF4-FFF2-40B4-BE49-F238E27FC236}">
                  <a16:creationId xmlns:a16="http://schemas.microsoft.com/office/drawing/2014/main" id="{3DD6E09B-D860-7FCE-D548-27480887F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-538386" y="5580050"/>
              <a:ext cx="468000" cy="468000"/>
            </a:xfrm>
            <a:prstGeom prst="rect">
              <a:avLst/>
            </a:prstGeom>
          </p:spPr>
        </p:pic>
      </p:grpSp>
      <p:pic>
        <p:nvPicPr>
          <p:cNvPr id="86" name="Graphic 85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6BF88FAE-1A26-383B-1697-5F36DBAF65C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08041" y="4996916"/>
            <a:ext cx="468000" cy="468000"/>
          </a:xfrm>
          <a:prstGeom prst="rect">
            <a:avLst/>
          </a:prstGeom>
        </p:spPr>
      </p:pic>
      <p:pic>
        <p:nvPicPr>
          <p:cNvPr id="90" name="Picture 89" descr="A graph of blue bars&#10;&#10;Description automatically generated">
            <a:extLst>
              <a:ext uri="{FF2B5EF4-FFF2-40B4-BE49-F238E27FC236}">
                <a16:creationId xmlns:a16="http://schemas.microsoft.com/office/drawing/2014/main" id="{353239A6-463D-4221-A488-A7A3E4F32DD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434" y="3002788"/>
            <a:ext cx="4538624" cy="2723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" name="Audio 102">
            <a:hlinkClick r:id="" action="ppaction://media"/>
            <a:extLst>
              <a:ext uri="{FF2B5EF4-FFF2-40B4-BE49-F238E27FC236}">
                <a16:creationId xmlns:a16="http://schemas.microsoft.com/office/drawing/2014/main" id="{3DB3BB23-019B-E73C-B7A1-0F82E9A1C4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8133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17028">
        <p159:morph option="byObject"/>
      </p:transition>
    </mc:Choice>
    <mc:Fallback>
      <p:transition advTm="170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"/>
                </p:tgtEl>
              </p:cMediaNode>
            </p:audio>
          </p:childTnLst>
        </p:cTn>
      </p:par>
    </p:tnLst>
    <p:bldLst>
      <p:bldP spid="2" grpId="0"/>
      <p:bldP spid="3" grpId="0"/>
      <p:bldP spid="49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3005F1C-5C1F-93BA-2AAA-AAA71B0E5308}"/>
              </a:ext>
            </a:extLst>
          </p:cNvPr>
          <p:cNvGrpSpPr/>
          <p:nvPr/>
        </p:nvGrpSpPr>
        <p:grpSpPr>
          <a:xfrm rot="5400000">
            <a:off x="-9792453" y="2027348"/>
            <a:ext cx="20565925" cy="1084082"/>
            <a:chOff x="-4474963" y="403645"/>
            <a:chExt cx="20565925" cy="108408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5D4669-E546-1133-CD13-B2B023514D60}"/>
                </a:ext>
              </a:extLst>
            </p:cNvPr>
            <p:cNvSpPr/>
            <p:nvPr/>
          </p:nvSpPr>
          <p:spPr>
            <a:xfrm rot="5400000">
              <a:off x="5266382" y="-3402385"/>
              <a:ext cx="1084082" cy="8696142"/>
            </a:xfrm>
            <a:custGeom>
              <a:avLst/>
              <a:gdLst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378747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082" h="8696142">
                  <a:moveTo>
                    <a:pt x="0" y="8696142"/>
                  </a:moveTo>
                  <a:lnTo>
                    <a:pt x="0" y="4590482"/>
                  </a:lnTo>
                  <a:cubicBezTo>
                    <a:pt x="3419" y="4366052"/>
                    <a:pt x="375328" y="4407754"/>
                    <a:pt x="378747" y="4074142"/>
                  </a:cubicBezTo>
                  <a:cubicBezTo>
                    <a:pt x="382166" y="3740530"/>
                    <a:pt x="17067" y="3754936"/>
                    <a:pt x="0" y="3530506"/>
                  </a:cubicBezTo>
                  <a:lnTo>
                    <a:pt x="0" y="0"/>
                  </a:lnTo>
                  <a:lnTo>
                    <a:pt x="1084082" y="0"/>
                  </a:lnTo>
                  <a:lnTo>
                    <a:pt x="1084082" y="8696142"/>
                  </a:lnTo>
                  <a:lnTo>
                    <a:pt x="0" y="86961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94F43D-8D1E-B789-AE27-88C0DB630DE7}"/>
                </a:ext>
              </a:extLst>
            </p:cNvPr>
            <p:cNvSpPr/>
            <p:nvPr/>
          </p:nvSpPr>
          <p:spPr>
            <a:xfrm rot="5400000">
              <a:off x="12119921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ECBAA8-1770-0EF9-C106-CA8A81C1C0ED}"/>
                </a:ext>
              </a:extLst>
            </p:cNvPr>
            <p:cNvSpPr/>
            <p:nvPr/>
          </p:nvSpPr>
          <p:spPr>
            <a:xfrm rot="5400000">
              <a:off x="-1588004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46E9A5-CCA0-CC37-77B3-F71DD141B912}"/>
              </a:ext>
            </a:extLst>
          </p:cNvPr>
          <p:cNvSpPr txBox="1"/>
          <p:nvPr/>
        </p:nvSpPr>
        <p:spPr>
          <a:xfrm>
            <a:off x="3436327" y="479211"/>
            <a:ext cx="5319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latin typeface="Quikhand" panose="02000000000000000000" pitchFamily="2" charset="0"/>
              </a:rPr>
              <a:t>Proposed Solution</a:t>
            </a:r>
            <a:endParaRPr lang="en-AU" sz="3600" dirty="0">
              <a:latin typeface="Quikhand" panose="02000000000000000000" pitchFamily="2" charset="0"/>
            </a:endParaRPr>
          </a:p>
        </p:txBody>
      </p:sp>
      <p:pic>
        <p:nvPicPr>
          <p:cNvPr id="53" name="Picture 52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D9BB4D4D-D81C-A09F-D250-F5090AD0D6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9" b="74925"/>
          <a:stretch/>
        </p:blipFill>
        <p:spPr>
          <a:xfrm>
            <a:off x="8888685" y="1074725"/>
            <a:ext cx="2457756" cy="2454173"/>
          </a:xfrm>
          <a:prstGeom prst="rect">
            <a:avLst/>
          </a:prstGeom>
        </p:spPr>
      </p:pic>
      <p:pic>
        <p:nvPicPr>
          <p:cNvPr id="55" name="Picture 54" descr="Fireworks in the sky&#10;&#10;Description automatically generated">
            <a:extLst>
              <a:ext uri="{FF2B5EF4-FFF2-40B4-BE49-F238E27FC236}">
                <a16:creationId xmlns:a16="http://schemas.microsoft.com/office/drawing/2014/main" id="{F842346D-616A-CFB4-D2BE-DFD3B405E4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12" r="77456" b="51891"/>
          <a:stretch/>
        </p:blipFill>
        <p:spPr>
          <a:xfrm>
            <a:off x="1785249" y="1312397"/>
            <a:ext cx="2102239" cy="2069873"/>
          </a:xfrm>
          <a:prstGeom prst="rect">
            <a:avLst/>
          </a:prstGeom>
        </p:spPr>
      </p:pic>
      <p:pic>
        <p:nvPicPr>
          <p:cNvPr id="57" name="Picture 56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7600253D-6A8B-08A7-1DB7-C4D4455A04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75791" r="78444" b="4173"/>
          <a:stretch/>
        </p:blipFill>
        <p:spPr>
          <a:xfrm>
            <a:off x="4643459" y="1718315"/>
            <a:ext cx="3166112" cy="3964794"/>
          </a:xfrm>
          <a:prstGeom prst="rect">
            <a:avLst/>
          </a:prstGeom>
        </p:spPr>
      </p:pic>
      <p:pic>
        <p:nvPicPr>
          <p:cNvPr id="58" name="Picture 57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7CC24AF1-5DA3-B6FC-E355-C66F92C853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94049" flipV="1">
            <a:off x="3580583" y="3224621"/>
            <a:ext cx="1138454" cy="952181"/>
          </a:xfrm>
          <a:prstGeom prst="rect">
            <a:avLst/>
          </a:prstGeom>
        </p:spPr>
      </p:pic>
      <p:pic>
        <p:nvPicPr>
          <p:cNvPr id="59" name="Picture 58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DB8AD860-75DA-2AF4-63C8-C2A3DA424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4789" flipH="1" flipV="1">
            <a:off x="7492767" y="3341388"/>
            <a:ext cx="1178590" cy="98575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9D88994-4D39-DEEC-D249-E1588725F3E3}"/>
              </a:ext>
            </a:extLst>
          </p:cNvPr>
          <p:cNvSpPr txBox="1"/>
          <p:nvPr/>
        </p:nvSpPr>
        <p:spPr>
          <a:xfrm>
            <a:off x="924021" y="3462011"/>
            <a:ext cx="34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Companies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29215B-3219-E5E4-8DF9-5282837A3B35}"/>
              </a:ext>
            </a:extLst>
          </p:cNvPr>
          <p:cNvSpPr txBox="1"/>
          <p:nvPr/>
        </p:nvSpPr>
        <p:spPr>
          <a:xfrm>
            <a:off x="8201017" y="3307855"/>
            <a:ext cx="34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Governmental Bodies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77D8421-224E-FDA7-A4AB-D56D89B36614}"/>
              </a:ext>
            </a:extLst>
          </p:cNvPr>
          <p:cNvSpPr txBox="1"/>
          <p:nvPr/>
        </p:nvSpPr>
        <p:spPr>
          <a:xfrm>
            <a:off x="4371505" y="5586385"/>
            <a:ext cx="34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Energy Advisor/Auditor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7EB274-ECCF-00CD-D694-928F54E12EE6}"/>
              </a:ext>
            </a:extLst>
          </p:cNvPr>
          <p:cNvGrpSpPr/>
          <p:nvPr/>
        </p:nvGrpSpPr>
        <p:grpSpPr>
          <a:xfrm>
            <a:off x="728505" y="2558141"/>
            <a:ext cx="576000" cy="576000"/>
            <a:chOff x="-592386" y="1476378"/>
            <a:chExt cx="576000" cy="576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BB32827-1B56-45DF-2A57-B4782B1C92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1476378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29" name="Graphic 28" descr="Users with solid fill">
              <a:extLst>
                <a:ext uri="{FF2B5EF4-FFF2-40B4-BE49-F238E27FC236}">
                  <a16:creationId xmlns:a16="http://schemas.microsoft.com/office/drawing/2014/main" id="{538A5B2A-D8B0-4C05-5C25-882DA0B9E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538386" y="1536508"/>
              <a:ext cx="468000" cy="468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FA7257-5F21-AEC9-27E1-65ED16BA26E0}"/>
              </a:ext>
            </a:extLst>
          </p:cNvPr>
          <p:cNvGrpSpPr/>
          <p:nvPr/>
        </p:nvGrpSpPr>
        <p:grpSpPr>
          <a:xfrm>
            <a:off x="-592386" y="6194382"/>
            <a:ext cx="576000" cy="576000"/>
            <a:chOff x="-592386" y="6194382"/>
            <a:chExt cx="576000" cy="5760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A495ECE-0B0E-7E7D-B392-68B176C295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6194382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2" name="Graphic 31" descr="Coffee with solid fill">
              <a:extLst>
                <a:ext uri="{FF2B5EF4-FFF2-40B4-BE49-F238E27FC236}">
                  <a16:creationId xmlns:a16="http://schemas.microsoft.com/office/drawing/2014/main" id="{C82D81F5-C2DD-5F10-0D53-965EF80F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519532" y="6200550"/>
              <a:ext cx="468000" cy="4680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5A4692-9710-51EB-A2F2-B4ECCE51D3A2}"/>
              </a:ext>
            </a:extLst>
          </p:cNvPr>
          <p:cNvGrpSpPr/>
          <p:nvPr/>
        </p:nvGrpSpPr>
        <p:grpSpPr>
          <a:xfrm>
            <a:off x="-592386" y="128376"/>
            <a:ext cx="576000" cy="576000"/>
            <a:chOff x="744551" y="128376"/>
            <a:chExt cx="576000" cy="576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C36953-E301-5A84-8BE6-EDEFDC1BA0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551" y="128376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39" name="Graphic 38" descr="Question mark with solid fill">
              <a:extLst>
                <a:ext uri="{FF2B5EF4-FFF2-40B4-BE49-F238E27FC236}">
                  <a16:creationId xmlns:a16="http://schemas.microsoft.com/office/drawing/2014/main" id="{68B83208-F5CF-EB63-AC7E-4EF2FC031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798551" y="182376"/>
              <a:ext cx="468000" cy="4680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7D4C507-A02A-3A98-587D-38BCDCC04375}"/>
              </a:ext>
            </a:extLst>
          </p:cNvPr>
          <p:cNvGrpSpPr/>
          <p:nvPr/>
        </p:nvGrpSpPr>
        <p:grpSpPr>
          <a:xfrm>
            <a:off x="-592386" y="1341577"/>
            <a:ext cx="576000" cy="576000"/>
            <a:chOff x="-592386" y="802377"/>
            <a:chExt cx="576000" cy="576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DF7BE40-A367-3D9D-8BA2-DC2FC7D52B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802377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42" name="Graphic 41" descr="Magnifying glass with solid fill">
              <a:extLst>
                <a:ext uri="{FF2B5EF4-FFF2-40B4-BE49-F238E27FC236}">
                  <a16:creationId xmlns:a16="http://schemas.microsoft.com/office/drawing/2014/main" id="{8B69E596-C3E3-19F2-A93E-DB7BD14C4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538386" y="850015"/>
              <a:ext cx="468000" cy="468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A7494C-FFBA-71F8-43EA-50F331BBD5A5}"/>
              </a:ext>
            </a:extLst>
          </p:cNvPr>
          <p:cNvGrpSpPr/>
          <p:nvPr/>
        </p:nvGrpSpPr>
        <p:grpSpPr>
          <a:xfrm>
            <a:off x="-592386" y="3767979"/>
            <a:ext cx="576000" cy="576000"/>
            <a:chOff x="-592386" y="2150379"/>
            <a:chExt cx="576000" cy="576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AD40FB8-98D3-03AC-6277-D49239265B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2150379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5" name="Graphic 44" descr="Solar system with solid fill">
              <a:extLst>
                <a:ext uri="{FF2B5EF4-FFF2-40B4-BE49-F238E27FC236}">
                  <a16:creationId xmlns:a16="http://schemas.microsoft.com/office/drawing/2014/main" id="{3D1A5A35-D97C-F1DD-35B8-ED2B98469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538386" y="2185293"/>
              <a:ext cx="468000" cy="468000"/>
            </a:xfrm>
            <a:prstGeom prst="rect">
              <a:avLst/>
            </a:prstGeom>
          </p:spPr>
        </p:pic>
      </p:grpSp>
      <p:pic>
        <p:nvPicPr>
          <p:cNvPr id="46" name="Graphic 45" descr="Users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560C5C9E-C549-EFF8-7894-1ED2C17DB31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8041" y="2568381"/>
            <a:ext cx="468000" cy="468000"/>
          </a:xfrm>
          <a:prstGeom prst="rect">
            <a:avLst/>
          </a:prstGeom>
        </p:spPr>
      </p:pic>
      <p:pic>
        <p:nvPicPr>
          <p:cNvPr id="47" name="Graphic 46" descr="Coffee with solid fill">
            <a:hlinkClick r:id="" action="ppaction://noaction"/>
            <a:extLst>
              <a:ext uri="{FF2B5EF4-FFF2-40B4-BE49-F238E27FC236}">
                <a16:creationId xmlns:a16="http://schemas.microsoft.com/office/drawing/2014/main" id="{3F3C0D6F-0DC4-8A9B-B23E-694F2E5F0A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6895" y="6200550"/>
            <a:ext cx="468000" cy="468000"/>
          </a:xfrm>
          <a:prstGeom prst="rect">
            <a:avLst/>
          </a:prstGeom>
        </p:spPr>
      </p:pic>
      <p:pic>
        <p:nvPicPr>
          <p:cNvPr id="48" name="Graphic 47" descr="Question mark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207E4CF1-0FFE-0C55-CB7A-B5032C669C5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308041" y="182376"/>
            <a:ext cx="468000" cy="468000"/>
          </a:xfrm>
          <a:prstGeom prst="rect">
            <a:avLst/>
          </a:prstGeom>
        </p:spPr>
      </p:pic>
      <p:pic>
        <p:nvPicPr>
          <p:cNvPr id="49" name="Graphic 48" descr="Magnifying glas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F78D27D4-590A-C8EE-FD26-074A930AE1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8041" y="1386011"/>
            <a:ext cx="468000" cy="468000"/>
          </a:xfrm>
          <a:prstGeom prst="rect">
            <a:avLst/>
          </a:prstGeom>
        </p:spPr>
      </p:pic>
      <p:pic>
        <p:nvPicPr>
          <p:cNvPr id="50" name="Graphic 49" descr="Solar system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DC1D5511-ACB9-DA10-6C3F-078770F0B39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08041" y="3793281"/>
            <a:ext cx="468000" cy="46800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00F1A91E-8C64-3C76-2057-1586A4A8F759}"/>
              </a:ext>
            </a:extLst>
          </p:cNvPr>
          <p:cNvGrpSpPr/>
          <p:nvPr/>
        </p:nvGrpSpPr>
        <p:grpSpPr>
          <a:xfrm>
            <a:off x="-592386" y="4981180"/>
            <a:ext cx="576000" cy="576000"/>
            <a:chOff x="-592386" y="5520384"/>
            <a:chExt cx="576000" cy="576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58522D3-5E68-1084-CFB0-C9DFE27F28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5520384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54" name="Graphic 53" descr="Presentation with pie chart with solid fill">
              <a:extLst>
                <a:ext uri="{FF2B5EF4-FFF2-40B4-BE49-F238E27FC236}">
                  <a16:creationId xmlns:a16="http://schemas.microsoft.com/office/drawing/2014/main" id="{9BBCC3F9-7569-2045-2578-8840ED68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-538386" y="5580050"/>
              <a:ext cx="468000" cy="468000"/>
            </a:xfrm>
            <a:prstGeom prst="rect">
              <a:avLst/>
            </a:prstGeom>
          </p:spPr>
        </p:pic>
      </p:grpSp>
      <p:pic>
        <p:nvPicPr>
          <p:cNvPr id="56" name="Graphic 55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2A4BC4D9-AC7E-C5B7-55D5-434C3F2479C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08041" y="4996916"/>
            <a:ext cx="468000" cy="468000"/>
          </a:xfrm>
          <a:prstGeom prst="rect">
            <a:avLst/>
          </a:prstGeom>
        </p:spPr>
      </p:pic>
      <p:pic>
        <p:nvPicPr>
          <p:cNvPr id="91" name="Audio 90">
            <a:hlinkClick r:id="" action="ppaction://media"/>
            <a:extLst>
              <a:ext uri="{FF2B5EF4-FFF2-40B4-BE49-F238E27FC236}">
                <a16:creationId xmlns:a16="http://schemas.microsoft.com/office/drawing/2014/main" id="{0481668D-BE25-E1C1-5AF1-8E34449387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6196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10996">
        <p159:morph option="byObject"/>
      </p:transition>
    </mc:Choice>
    <mc:Fallback>
      <p:transition advTm="109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1"/>
                </p:tgtEl>
              </p:cMediaNode>
            </p:audio>
          </p:childTnLst>
        </p:cTn>
      </p:par>
    </p:tnLst>
    <p:bldLst>
      <p:bldP spid="60" grpId="0"/>
      <p:bldP spid="61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3005F1C-5C1F-93BA-2AAA-AAA71B0E5308}"/>
              </a:ext>
            </a:extLst>
          </p:cNvPr>
          <p:cNvGrpSpPr/>
          <p:nvPr/>
        </p:nvGrpSpPr>
        <p:grpSpPr>
          <a:xfrm rot="5400000">
            <a:off x="-9792440" y="2048600"/>
            <a:ext cx="20565925" cy="1084110"/>
            <a:chOff x="-4474963" y="403617"/>
            <a:chExt cx="20565925" cy="108411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5D4669-E546-1133-CD13-B2B023514D60}"/>
                </a:ext>
              </a:extLst>
            </p:cNvPr>
            <p:cNvSpPr/>
            <p:nvPr/>
          </p:nvSpPr>
          <p:spPr>
            <a:xfrm rot="5400000">
              <a:off x="5266382" y="-3402385"/>
              <a:ext cx="1084082" cy="8696142"/>
            </a:xfrm>
            <a:custGeom>
              <a:avLst/>
              <a:gdLst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378747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082" h="8696142">
                  <a:moveTo>
                    <a:pt x="0" y="8696142"/>
                  </a:moveTo>
                  <a:lnTo>
                    <a:pt x="0" y="4590482"/>
                  </a:lnTo>
                  <a:cubicBezTo>
                    <a:pt x="3419" y="4366052"/>
                    <a:pt x="375328" y="4407754"/>
                    <a:pt x="378747" y="4074142"/>
                  </a:cubicBezTo>
                  <a:cubicBezTo>
                    <a:pt x="382166" y="3740530"/>
                    <a:pt x="17067" y="3754936"/>
                    <a:pt x="0" y="3530506"/>
                  </a:cubicBezTo>
                  <a:lnTo>
                    <a:pt x="0" y="0"/>
                  </a:lnTo>
                  <a:lnTo>
                    <a:pt x="1084082" y="0"/>
                  </a:lnTo>
                  <a:lnTo>
                    <a:pt x="1084082" y="8696142"/>
                  </a:lnTo>
                  <a:lnTo>
                    <a:pt x="0" y="86961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94F43D-8D1E-B789-AE27-88C0DB630DE7}"/>
                </a:ext>
              </a:extLst>
            </p:cNvPr>
            <p:cNvSpPr/>
            <p:nvPr/>
          </p:nvSpPr>
          <p:spPr>
            <a:xfrm rot="5400000">
              <a:off x="12119921" y="-2483342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ECBAA8-1770-0EF9-C106-CA8A81C1C0ED}"/>
                </a:ext>
              </a:extLst>
            </p:cNvPr>
            <p:cNvSpPr/>
            <p:nvPr/>
          </p:nvSpPr>
          <p:spPr>
            <a:xfrm rot="5400000">
              <a:off x="-1588004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46E9A5-CCA0-CC37-77B3-F71DD141B912}"/>
              </a:ext>
            </a:extLst>
          </p:cNvPr>
          <p:cNvSpPr txBox="1"/>
          <p:nvPr/>
        </p:nvSpPr>
        <p:spPr>
          <a:xfrm>
            <a:off x="3436327" y="479211"/>
            <a:ext cx="5319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latin typeface="Quikhand" panose="02000000000000000000" pitchFamily="2" charset="0"/>
              </a:rPr>
              <a:t>Proposed Solution</a:t>
            </a:r>
            <a:endParaRPr lang="en-AU" sz="3600" dirty="0">
              <a:latin typeface="Quikhand" panose="02000000000000000000" pitchFamily="2" charset="0"/>
            </a:endParaRPr>
          </a:p>
        </p:txBody>
      </p:sp>
      <p:pic>
        <p:nvPicPr>
          <p:cNvPr id="57" name="Picture 56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7600253D-6A8B-08A7-1DB7-C4D4455A04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75791" r="78444" b="4173"/>
          <a:stretch/>
        </p:blipFill>
        <p:spPr>
          <a:xfrm>
            <a:off x="5304871" y="2228654"/>
            <a:ext cx="1682141" cy="2106477"/>
          </a:xfrm>
          <a:prstGeom prst="rect">
            <a:avLst/>
          </a:prstGeom>
        </p:spPr>
      </p:pic>
      <p:pic>
        <p:nvPicPr>
          <p:cNvPr id="58" name="Picture 57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7CC24AF1-5DA3-B6FC-E355-C66F92C85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94049" flipV="1">
            <a:off x="4111446" y="2201246"/>
            <a:ext cx="1138454" cy="952181"/>
          </a:xfrm>
          <a:prstGeom prst="rect">
            <a:avLst/>
          </a:prstGeom>
        </p:spPr>
      </p:pic>
      <p:pic>
        <p:nvPicPr>
          <p:cNvPr id="59" name="Picture 58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DB8AD860-75DA-2AF4-63C8-C2A3DA424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4789" flipH="1" flipV="1">
            <a:off x="6714876" y="2233504"/>
            <a:ext cx="1178590" cy="98575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9D88994-4D39-DEEC-D249-E1588725F3E3}"/>
              </a:ext>
            </a:extLst>
          </p:cNvPr>
          <p:cNvSpPr txBox="1"/>
          <p:nvPr/>
        </p:nvSpPr>
        <p:spPr>
          <a:xfrm>
            <a:off x="1212462" y="1972411"/>
            <a:ext cx="2727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Identify variables in every operating company in all industries 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29215B-3219-E5E4-8DF9-5282837A3B35}"/>
              </a:ext>
            </a:extLst>
          </p:cNvPr>
          <p:cNvSpPr txBox="1"/>
          <p:nvPr/>
        </p:nvSpPr>
        <p:spPr>
          <a:xfrm>
            <a:off x="7796350" y="1997821"/>
            <a:ext cx="298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Be a data hub where all energy consumption data is collected &amp; stored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pic>
        <p:nvPicPr>
          <p:cNvPr id="3" name="Picture 2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C3DDD278-0BF5-EBDF-D6D4-7BFF3573ED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59935" flipV="1">
            <a:off x="3997310" y="3695292"/>
            <a:ext cx="1138454" cy="95218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6F7FB24-2BA0-CD0F-0284-B660D9D88910}"/>
              </a:ext>
            </a:extLst>
          </p:cNvPr>
          <p:cNvSpPr txBox="1"/>
          <p:nvPr/>
        </p:nvSpPr>
        <p:spPr>
          <a:xfrm>
            <a:off x="1235675" y="3801324"/>
            <a:ext cx="272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Create a platform for both Companies &amp; Government Bodies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C3D2BD-AE2C-557E-A168-1429703A940E}"/>
              </a:ext>
            </a:extLst>
          </p:cNvPr>
          <p:cNvSpPr txBox="1"/>
          <p:nvPr/>
        </p:nvSpPr>
        <p:spPr>
          <a:xfrm>
            <a:off x="7796350" y="3934054"/>
            <a:ext cx="27273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latin typeface="Quikhand" panose="02000000000000000000" pitchFamily="2" charset="0"/>
              </a:rPr>
              <a:t> </a:t>
            </a:r>
            <a:r>
              <a:rPr lang="en-US" sz="2400" b="1" dirty="0">
                <a:latin typeface="Quikhand" panose="02000000000000000000" pitchFamily="2" charset="0"/>
              </a:rPr>
              <a:t>Perform audit and advisory actions for companies to assure compliance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pic>
        <p:nvPicPr>
          <p:cNvPr id="50" name="Picture 49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FA6F19AF-BAA1-36E1-ABEA-07459AFC0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0065" flipH="1" flipV="1">
            <a:off x="6724669" y="3741210"/>
            <a:ext cx="1138454" cy="952181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FEF743D-960E-7908-9B01-34EE6CE88E37}"/>
              </a:ext>
            </a:extLst>
          </p:cNvPr>
          <p:cNvGrpSpPr/>
          <p:nvPr/>
        </p:nvGrpSpPr>
        <p:grpSpPr>
          <a:xfrm>
            <a:off x="728505" y="2558141"/>
            <a:ext cx="576000" cy="576000"/>
            <a:chOff x="-592386" y="1476378"/>
            <a:chExt cx="576000" cy="576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6940A72-6EE2-75DA-774B-B7542F4B0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1476378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66" name="Graphic 65" descr="Users with solid fill">
              <a:extLst>
                <a:ext uri="{FF2B5EF4-FFF2-40B4-BE49-F238E27FC236}">
                  <a16:creationId xmlns:a16="http://schemas.microsoft.com/office/drawing/2014/main" id="{61AD0C69-14C7-6734-422D-FC57DE872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38386" y="1536508"/>
              <a:ext cx="468000" cy="4680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A29B701-B25C-FA03-A896-4F3828ED87ED}"/>
              </a:ext>
            </a:extLst>
          </p:cNvPr>
          <p:cNvGrpSpPr/>
          <p:nvPr/>
        </p:nvGrpSpPr>
        <p:grpSpPr>
          <a:xfrm>
            <a:off x="-592386" y="6194382"/>
            <a:ext cx="576000" cy="576000"/>
            <a:chOff x="-592386" y="6194382"/>
            <a:chExt cx="576000" cy="576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BA78460-381D-592D-3B67-6BB3A895C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6194382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9" name="Graphic 68" descr="Coffee with solid fill">
              <a:extLst>
                <a:ext uri="{FF2B5EF4-FFF2-40B4-BE49-F238E27FC236}">
                  <a16:creationId xmlns:a16="http://schemas.microsoft.com/office/drawing/2014/main" id="{992DF965-B6B8-9D72-5B78-E7BD08A3B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519532" y="6200550"/>
              <a:ext cx="468000" cy="4680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4EDFFC3-2382-2FE6-34C8-16CEC9847E8F}"/>
              </a:ext>
            </a:extLst>
          </p:cNvPr>
          <p:cNvGrpSpPr/>
          <p:nvPr/>
        </p:nvGrpSpPr>
        <p:grpSpPr>
          <a:xfrm>
            <a:off x="-592386" y="128376"/>
            <a:ext cx="576000" cy="576000"/>
            <a:chOff x="744551" y="128376"/>
            <a:chExt cx="576000" cy="576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1CFC96-8378-92EB-3B8C-69FE953CC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551" y="128376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72" name="Graphic 71" descr="Question mark with solid fill">
              <a:extLst>
                <a:ext uri="{FF2B5EF4-FFF2-40B4-BE49-F238E27FC236}">
                  <a16:creationId xmlns:a16="http://schemas.microsoft.com/office/drawing/2014/main" id="{CBB7580B-F79A-221F-2AE3-6B28C9E1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98551" y="182376"/>
              <a:ext cx="468000" cy="4680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4390F25-A71B-560A-5C30-4EB9E684E869}"/>
              </a:ext>
            </a:extLst>
          </p:cNvPr>
          <p:cNvGrpSpPr/>
          <p:nvPr/>
        </p:nvGrpSpPr>
        <p:grpSpPr>
          <a:xfrm>
            <a:off x="-592386" y="1341577"/>
            <a:ext cx="576000" cy="576000"/>
            <a:chOff x="-592386" y="802377"/>
            <a:chExt cx="576000" cy="576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B94F292-09D7-F380-42DB-A3A80CF0C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802377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75" name="Graphic 74" descr="Magnifying glass with solid fill">
              <a:extLst>
                <a:ext uri="{FF2B5EF4-FFF2-40B4-BE49-F238E27FC236}">
                  <a16:creationId xmlns:a16="http://schemas.microsoft.com/office/drawing/2014/main" id="{CC29D022-4A21-F381-90E0-9615D1A5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538386" y="850015"/>
              <a:ext cx="468000" cy="4680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07A5B48-058B-3E07-B76B-9D6811A16C9D}"/>
              </a:ext>
            </a:extLst>
          </p:cNvPr>
          <p:cNvGrpSpPr/>
          <p:nvPr/>
        </p:nvGrpSpPr>
        <p:grpSpPr>
          <a:xfrm>
            <a:off x="-592386" y="3767979"/>
            <a:ext cx="576000" cy="576000"/>
            <a:chOff x="-592386" y="2150379"/>
            <a:chExt cx="576000" cy="576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5E2AF7A-842D-787B-2547-D469A3304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2150379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8" name="Graphic 77" descr="Solar system with solid fill">
              <a:extLst>
                <a:ext uri="{FF2B5EF4-FFF2-40B4-BE49-F238E27FC236}">
                  <a16:creationId xmlns:a16="http://schemas.microsoft.com/office/drawing/2014/main" id="{EBA33BF0-E369-0946-8281-87ABB6AFE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538386" y="2185293"/>
              <a:ext cx="468000" cy="468000"/>
            </a:xfrm>
            <a:prstGeom prst="rect">
              <a:avLst/>
            </a:prstGeom>
          </p:spPr>
        </p:pic>
      </p:grpSp>
      <p:pic>
        <p:nvPicPr>
          <p:cNvPr id="99" name="Graphic 98" descr="Users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2C0F0340-E6E8-DB4E-98C5-008C25EC16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8041" y="2568381"/>
            <a:ext cx="468000" cy="468000"/>
          </a:xfrm>
          <a:prstGeom prst="rect">
            <a:avLst/>
          </a:prstGeom>
        </p:spPr>
      </p:pic>
      <p:pic>
        <p:nvPicPr>
          <p:cNvPr id="100" name="Graphic 99" descr="Coffee with solid fill">
            <a:hlinkClick r:id="" action="ppaction://noaction"/>
            <a:extLst>
              <a:ext uri="{FF2B5EF4-FFF2-40B4-BE49-F238E27FC236}">
                <a16:creationId xmlns:a16="http://schemas.microsoft.com/office/drawing/2014/main" id="{47AFE9AC-9CB5-D46D-1066-F75EA9E19D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6895" y="6200550"/>
            <a:ext cx="468000" cy="468000"/>
          </a:xfrm>
          <a:prstGeom prst="rect">
            <a:avLst/>
          </a:prstGeom>
        </p:spPr>
      </p:pic>
      <p:pic>
        <p:nvPicPr>
          <p:cNvPr id="101" name="Graphic 100" descr="Question mark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93E36DC5-DC29-F099-08A6-844D48B9E5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08041" y="182376"/>
            <a:ext cx="468000" cy="468000"/>
          </a:xfrm>
          <a:prstGeom prst="rect">
            <a:avLst/>
          </a:prstGeom>
        </p:spPr>
      </p:pic>
      <p:pic>
        <p:nvPicPr>
          <p:cNvPr id="102" name="Graphic 101" descr="Magnifying glas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397F60AA-E2A2-8D5E-9950-F787A9AE253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08041" y="1386011"/>
            <a:ext cx="468000" cy="468000"/>
          </a:xfrm>
          <a:prstGeom prst="rect">
            <a:avLst/>
          </a:prstGeom>
        </p:spPr>
      </p:pic>
      <p:pic>
        <p:nvPicPr>
          <p:cNvPr id="103" name="Graphic 102" descr="Solar system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9CF68D48-0326-46E6-DFAD-79AD5397E2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08041" y="3793281"/>
            <a:ext cx="468000" cy="468000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78DEB74-868F-4596-C489-4549F6F4A98A}"/>
              </a:ext>
            </a:extLst>
          </p:cNvPr>
          <p:cNvGrpSpPr/>
          <p:nvPr/>
        </p:nvGrpSpPr>
        <p:grpSpPr>
          <a:xfrm>
            <a:off x="-592386" y="4981180"/>
            <a:ext cx="576000" cy="576000"/>
            <a:chOff x="-592386" y="5520384"/>
            <a:chExt cx="576000" cy="576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1F271B7-F991-DABD-F04F-63DDBAB900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5520384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6" name="Graphic 105" descr="Presentation with pie chart with solid fill">
              <a:extLst>
                <a:ext uri="{FF2B5EF4-FFF2-40B4-BE49-F238E27FC236}">
                  <a16:creationId xmlns:a16="http://schemas.microsoft.com/office/drawing/2014/main" id="{AA8295E6-211F-4D3E-AF77-6FD9EFC18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-538386" y="5580050"/>
              <a:ext cx="468000" cy="468000"/>
            </a:xfrm>
            <a:prstGeom prst="rect">
              <a:avLst/>
            </a:prstGeom>
          </p:spPr>
        </p:pic>
      </p:grpSp>
      <p:pic>
        <p:nvPicPr>
          <p:cNvPr id="107" name="Graphic 10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86C6BD61-F213-BE56-0B8F-67D4D6F0E77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8041" y="4996916"/>
            <a:ext cx="468000" cy="468000"/>
          </a:xfrm>
          <a:prstGeom prst="rect">
            <a:avLst/>
          </a:prstGeom>
        </p:spPr>
      </p:pic>
      <p:pic>
        <p:nvPicPr>
          <p:cNvPr id="117" name="Audio 116">
            <a:hlinkClick r:id="" action="ppaction://media"/>
            <a:extLst>
              <a:ext uri="{FF2B5EF4-FFF2-40B4-BE49-F238E27FC236}">
                <a16:creationId xmlns:a16="http://schemas.microsoft.com/office/drawing/2014/main" id="{234D103E-3F6D-06F1-EC43-40C5FE0236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4040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21326">
        <p159:morph option="byObject"/>
      </p:transition>
    </mc:Choice>
    <mc:Fallback>
      <p:transition advTm="213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7"/>
                </p:tgtEl>
              </p:cMediaNode>
            </p:audio>
          </p:childTnLst>
        </p:cTn>
      </p:par>
    </p:tnLst>
    <p:bldLst>
      <p:bldP spid="60" grpId="0"/>
      <p:bldP spid="61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83005F1C-5C1F-93BA-2AAA-AAA71B0E5308}"/>
              </a:ext>
            </a:extLst>
          </p:cNvPr>
          <p:cNvGrpSpPr/>
          <p:nvPr/>
        </p:nvGrpSpPr>
        <p:grpSpPr>
          <a:xfrm rot="5400000">
            <a:off x="-9792440" y="2048600"/>
            <a:ext cx="20565925" cy="1084110"/>
            <a:chOff x="-4474963" y="403617"/>
            <a:chExt cx="20565925" cy="108411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85D4669-E546-1133-CD13-B2B023514D60}"/>
                </a:ext>
              </a:extLst>
            </p:cNvPr>
            <p:cNvSpPr/>
            <p:nvPr/>
          </p:nvSpPr>
          <p:spPr>
            <a:xfrm rot="5400000">
              <a:off x="5266382" y="-3402385"/>
              <a:ext cx="1084082" cy="8696142"/>
            </a:xfrm>
            <a:custGeom>
              <a:avLst/>
              <a:gdLst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378747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082" h="8696142">
                  <a:moveTo>
                    <a:pt x="0" y="8696142"/>
                  </a:moveTo>
                  <a:lnTo>
                    <a:pt x="0" y="4590482"/>
                  </a:lnTo>
                  <a:cubicBezTo>
                    <a:pt x="3419" y="4366052"/>
                    <a:pt x="375328" y="4407754"/>
                    <a:pt x="378747" y="4074142"/>
                  </a:cubicBezTo>
                  <a:cubicBezTo>
                    <a:pt x="382166" y="3740530"/>
                    <a:pt x="17067" y="3754936"/>
                    <a:pt x="0" y="3530506"/>
                  </a:cubicBezTo>
                  <a:lnTo>
                    <a:pt x="0" y="0"/>
                  </a:lnTo>
                  <a:lnTo>
                    <a:pt x="1084082" y="0"/>
                  </a:lnTo>
                  <a:lnTo>
                    <a:pt x="1084082" y="8696142"/>
                  </a:lnTo>
                  <a:lnTo>
                    <a:pt x="0" y="86961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94F43D-8D1E-B789-AE27-88C0DB630DE7}"/>
                </a:ext>
              </a:extLst>
            </p:cNvPr>
            <p:cNvSpPr/>
            <p:nvPr/>
          </p:nvSpPr>
          <p:spPr>
            <a:xfrm rot="5400000">
              <a:off x="12119921" y="-2483342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ECBAA8-1770-0EF9-C106-CA8A81C1C0ED}"/>
                </a:ext>
              </a:extLst>
            </p:cNvPr>
            <p:cNvSpPr/>
            <p:nvPr/>
          </p:nvSpPr>
          <p:spPr>
            <a:xfrm rot="5400000">
              <a:off x="-1588004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46E9A5-CCA0-CC37-77B3-F71DD141B912}"/>
              </a:ext>
            </a:extLst>
          </p:cNvPr>
          <p:cNvSpPr txBox="1"/>
          <p:nvPr/>
        </p:nvSpPr>
        <p:spPr>
          <a:xfrm>
            <a:off x="3436327" y="479211"/>
            <a:ext cx="5319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latin typeface="Quikhand" panose="02000000000000000000" pitchFamily="2" charset="0"/>
              </a:rPr>
              <a:t>Proposed Solution</a:t>
            </a:r>
            <a:endParaRPr lang="en-AU" sz="3600" dirty="0">
              <a:latin typeface="Quikhand" panose="02000000000000000000" pitchFamily="2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EF743D-960E-7908-9B01-34EE6CE88E37}"/>
              </a:ext>
            </a:extLst>
          </p:cNvPr>
          <p:cNvGrpSpPr/>
          <p:nvPr/>
        </p:nvGrpSpPr>
        <p:grpSpPr>
          <a:xfrm>
            <a:off x="728505" y="2558141"/>
            <a:ext cx="576000" cy="576000"/>
            <a:chOff x="-592386" y="1476378"/>
            <a:chExt cx="576000" cy="576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6940A72-6EE2-75DA-774B-B7542F4B00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1476378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66" name="Graphic 65" descr="Users with solid fill">
              <a:extLst>
                <a:ext uri="{FF2B5EF4-FFF2-40B4-BE49-F238E27FC236}">
                  <a16:creationId xmlns:a16="http://schemas.microsoft.com/office/drawing/2014/main" id="{61AD0C69-14C7-6734-422D-FC57DE872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538386" y="1536508"/>
              <a:ext cx="468000" cy="4680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A29B701-B25C-FA03-A896-4F3828ED87ED}"/>
              </a:ext>
            </a:extLst>
          </p:cNvPr>
          <p:cNvGrpSpPr/>
          <p:nvPr/>
        </p:nvGrpSpPr>
        <p:grpSpPr>
          <a:xfrm>
            <a:off x="-592386" y="6194382"/>
            <a:ext cx="576000" cy="576000"/>
            <a:chOff x="-592386" y="6194382"/>
            <a:chExt cx="576000" cy="576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BA78460-381D-592D-3B67-6BB3A895C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6194382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69" name="Graphic 68" descr="Coffee with solid fill">
              <a:extLst>
                <a:ext uri="{FF2B5EF4-FFF2-40B4-BE49-F238E27FC236}">
                  <a16:creationId xmlns:a16="http://schemas.microsoft.com/office/drawing/2014/main" id="{992DF965-B6B8-9D72-5B78-E7BD08A3B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519532" y="6200550"/>
              <a:ext cx="468000" cy="4680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4EDFFC3-2382-2FE6-34C8-16CEC9847E8F}"/>
              </a:ext>
            </a:extLst>
          </p:cNvPr>
          <p:cNvGrpSpPr/>
          <p:nvPr/>
        </p:nvGrpSpPr>
        <p:grpSpPr>
          <a:xfrm>
            <a:off x="-592386" y="128376"/>
            <a:ext cx="576000" cy="576000"/>
            <a:chOff x="744551" y="128376"/>
            <a:chExt cx="576000" cy="5760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11CFC96-8378-92EB-3B8C-69FE953CC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551" y="128376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72" name="Graphic 71" descr="Question mark with solid fill">
              <a:extLst>
                <a:ext uri="{FF2B5EF4-FFF2-40B4-BE49-F238E27FC236}">
                  <a16:creationId xmlns:a16="http://schemas.microsoft.com/office/drawing/2014/main" id="{CBB7580B-F79A-221F-2AE3-6B28C9E1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98551" y="182376"/>
              <a:ext cx="468000" cy="4680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4390F25-A71B-560A-5C30-4EB9E684E869}"/>
              </a:ext>
            </a:extLst>
          </p:cNvPr>
          <p:cNvGrpSpPr/>
          <p:nvPr/>
        </p:nvGrpSpPr>
        <p:grpSpPr>
          <a:xfrm>
            <a:off x="-592386" y="1341577"/>
            <a:ext cx="576000" cy="576000"/>
            <a:chOff x="-592386" y="802377"/>
            <a:chExt cx="576000" cy="576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B94F292-09D7-F380-42DB-A3A80CF0C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802377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75" name="Graphic 74" descr="Magnifying glass with solid fill">
              <a:extLst>
                <a:ext uri="{FF2B5EF4-FFF2-40B4-BE49-F238E27FC236}">
                  <a16:creationId xmlns:a16="http://schemas.microsoft.com/office/drawing/2014/main" id="{CC29D022-4A21-F381-90E0-9615D1A5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-538386" y="850015"/>
              <a:ext cx="468000" cy="4680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07A5B48-058B-3E07-B76B-9D6811A16C9D}"/>
              </a:ext>
            </a:extLst>
          </p:cNvPr>
          <p:cNvGrpSpPr/>
          <p:nvPr/>
        </p:nvGrpSpPr>
        <p:grpSpPr>
          <a:xfrm>
            <a:off x="-592386" y="3767979"/>
            <a:ext cx="576000" cy="576000"/>
            <a:chOff x="-592386" y="2150379"/>
            <a:chExt cx="576000" cy="57600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5E2AF7A-842D-787B-2547-D469A3304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2150379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8" name="Graphic 77" descr="Solar system with solid fill">
              <a:extLst>
                <a:ext uri="{FF2B5EF4-FFF2-40B4-BE49-F238E27FC236}">
                  <a16:creationId xmlns:a16="http://schemas.microsoft.com/office/drawing/2014/main" id="{EBA33BF0-E369-0946-8281-87ABB6AFE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538386" y="2185293"/>
              <a:ext cx="468000" cy="468000"/>
            </a:xfrm>
            <a:prstGeom prst="rect">
              <a:avLst/>
            </a:prstGeom>
          </p:spPr>
        </p:pic>
      </p:grpSp>
      <p:pic>
        <p:nvPicPr>
          <p:cNvPr id="99" name="Graphic 98" descr="Users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2C0F0340-E6E8-DB4E-98C5-008C25EC163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8041" y="2568381"/>
            <a:ext cx="468000" cy="468000"/>
          </a:xfrm>
          <a:prstGeom prst="rect">
            <a:avLst/>
          </a:prstGeom>
        </p:spPr>
      </p:pic>
      <p:pic>
        <p:nvPicPr>
          <p:cNvPr id="100" name="Graphic 99" descr="Coffee with solid fill">
            <a:hlinkClick r:id="" action="ppaction://noaction"/>
            <a:extLst>
              <a:ext uri="{FF2B5EF4-FFF2-40B4-BE49-F238E27FC236}">
                <a16:creationId xmlns:a16="http://schemas.microsoft.com/office/drawing/2014/main" id="{47AFE9AC-9CB5-D46D-1066-F75EA9E19D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6895" y="6200550"/>
            <a:ext cx="468000" cy="468000"/>
          </a:xfrm>
          <a:prstGeom prst="rect">
            <a:avLst/>
          </a:prstGeom>
        </p:spPr>
      </p:pic>
      <p:pic>
        <p:nvPicPr>
          <p:cNvPr id="101" name="Graphic 100" descr="Question mark with solid fill">
            <a:hlinkClick r:id="rId22" action="ppaction://hlinksldjump"/>
            <a:extLst>
              <a:ext uri="{FF2B5EF4-FFF2-40B4-BE49-F238E27FC236}">
                <a16:creationId xmlns:a16="http://schemas.microsoft.com/office/drawing/2014/main" id="{93E36DC5-DC29-F099-08A6-844D48B9E5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308041" y="182376"/>
            <a:ext cx="468000" cy="468000"/>
          </a:xfrm>
          <a:prstGeom prst="rect">
            <a:avLst/>
          </a:prstGeom>
        </p:spPr>
      </p:pic>
      <p:pic>
        <p:nvPicPr>
          <p:cNvPr id="102" name="Graphic 101" descr="Magnifying glass with solid fill">
            <a:hlinkClick r:id="rId25" action="ppaction://hlinksldjump"/>
            <a:extLst>
              <a:ext uri="{FF2B5EF4-FFF2-40B4-BE49-F238E27FC236}">
                <a16:creationId xmlns:a16="http://schemas.microsoft.com/office/drawing/2014/main" id="{397F60AA-E2A2-8D5E-9950-F787A9AE253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08041" y="1386011"/>
            <a:ext cx="468000" cy="468000"/>
          </a:xfrm>
          <a:prstGeom prst="rect">
            <a:avLst/>
          </a:prstGeom>
        </p:spPr>
      </p:pic>
      <p:pic>
        <p:nvPicPr>
          <p:cNvPr id="103" name="Graphic 102" descr="Solar system with solid fill">
            <a:hlinkClick r:id="rId28" action="ppaction://hlinksldjump"/>
            <a:extLst>
              <a:ext uri="{FF2B5EF4-FFF2-40B4-BE49-F238E27FC236}">
                <a16:creationId xmlns:a16="http://schemas.microsoft.com/office/drawing/2014/main" id="{9CF68D48-0326-46E6-DFAD-79AD5397E2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08041" y="3793281"/>
            <a:ext cx="468000" cy="468000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78DEB74-868F-4596-C489-4549F6F4A98A}"/>
              </a:ext>
            </a:extLst>
          </p:cNvPr>
          <p:cNvGrpSpPr/>
          <p:nvPr/>
        </p:nvGrpSpPr>
        <p:grpSpPr>
          <a:xfrm>
            <a:off x="-592386" y="4981180"/>
            <a:ext cx="576000" cy="576000"/>
            <a:chOff x="-592386" y="5520384"/>
            <a:chExt cx="576000" cy="576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1F271B7-F991-DABD-F04F-63DDBAB900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5520384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6" name="Graphic 105" descr="Presentation with pie chart with solid fill">
              <a:extLst>
                <a:ext uri="{FF2B5EF4-FFF2-40B4-BE49-F238E27FC236}">
                  <a16:creationId xmlns:a16="http://schemas.microsoft.com/office/drawing/2014/main" id="{AA8295E6-211F-4D3E-AF77-6FD9EFC18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-538386" y="5580050"/>
              <a:ext cx="468000" cy="468000"/>
            </a:xfrm>
            <a:prstGeom prst="rect">
              <a:avLst/>
            </a:prstGeom>
          </p:spPr>
        </p:pic>
      </p:grpSp>
      <p:pic>
        <p:nvPicPr>
          <p:cNvPr id="107" name="Graphic 10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86C6BD61-F213-BE56-0B8F-67D4D6F0E77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8041" y="4996916"/>
            <a:ext cx="468000" cy="468000"/>
          </a:xfrm>
          <a:prstGeom prst="rect">
            <a:avLst/>
          </a:prstGeom>
        </p:spPr>
      </p:pic>
      <p:pic>
        <p:nvPicPr>
          <p:cNvPr id="6" name="WhatsApp Video 2023-08-20 at 15.53.27">
            <a:hlinkClick r:id="" action="ppaction://media"/>
            <a:extLst>
              <a:ext uri="{FF2B5EF4-FFF2-40B4-BE49-F238E27FC236}">
                <a16:creationId xmlns:a16="http://schemas.microsoft.com/office/drawing/2014/main" id="{8EEFA61A-6469-8C0A-1F97-B0BB548B32E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5"/>
          <a:stretch>
            <a:fillRect/>
          </a:stretch>
        </p:blipFill>
        <p:spPr>
          <a:xfrm>
            <a:off x="1724969" y="1854011"/>
            <a:ext cx="9129336" cy="4412512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C9FDA5C-23A7-AB83-2B6E-CFB532274CF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9014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33146">
        <p159:morph option="byObject"/>
      </p:transition>
    </mc:Choice>
    <mc:Fallback>
      <p:transition advTm="331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12" objId="6"/>
        <p14:stopEvt time="32413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5EC8FE7-60D9-7CED-D442-687E2E34B8AE}"/>
              </a:ext>
            </a:extLst>
          </p:cNvPr>
          <p:cNvGrpSpPr/>
          <p:nvPr/>
        </p:nvGrpSpPr>
        <p:grpSpPr>
          <a:xfrm rot="5400000">
            <a:off x="-9792453" y="4432679"/>
            <a:ext cx="20565925" cy="1084082"/>
            <a:chOff x="-4474963" y="403645"/>
            <a:chExt cx="20565925" cy="108408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E57004-EE4D-529A-B1D3-C656161B30D0}"/>
                </a:ext>
              </a:extLst>
            </p:cNvPr>
            <p:cNvSpPr/>
            <p:nvPr/>
          </p:nvSpPr>
          <p:spPr>
            <a:xfrm rot="5400000">
              <a:off x="5266382" y="-3402385"/>
              <a:ext cx="1084082" cy="8696142"/>
            </a:xfrm>
            <a:custGeom>
              <a:avLst/>
              <a:gdLst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378747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082" h="8696142">
                  <a:moveTo>
                    <a:pt x="0" y="8696142"/>
                  </a:moveTo>
                  <a:lnTo>
                    <a:pt x="0" y="4590482"/>
                  </a:lnTo>
                  <a:cubicBezTo>
                    <a:pt x="3419" y="4366052"/>
                    <a:pt x="375328" y="4407754"/>
                    <a:pt x="378747" y="4074142"/>
                  </a:cubicBezTo>
                  <a:cubicBezTo>
                    <a:pt x="382166" y="3740530"/>
                    <a:pt x="17067" y="3754936"/>
                    <a:pt x="0" y="3530506"/>
                  </a:cubicBezTo>
                  <a:lnTo>
                    <a:pt x="0" y="0"/>
                  </a:lnTo>
                  <a:lnTo>
                    <a:pt x="1084082" y="0"/>
                  </a:lnTo>
                  <a:lnTo>
                    <a:pt x="1084082" y="8696142"/>
                  </a:lnTo>
                  <a:lnTo>
                    <a:pt x="0" y="86961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4987987-1DBE-1FA6-AD70-7228EA5DDB9A}"/>
                </a:ext>
              </a:extLst>
            </p:cNvPr>
            <p:cNvSpPr/>
            <p:nvPr/>
          </p:nvSpPr>
          <p:spPr>
            <a:xfrm rot="5400000">
              <a:off x="12119921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C36AB9-36EA-CCCE-0FD0-D84E4E921F3E}"/>
                </a:ext>
              </a:extLst>
            </p:cNvPr>
            <p:cNvSpPr/>
            <p:nvPr/>
          </p:nvSpPr>
          <p:spPr>
            <a:xfrm rot="5400000">
              <a:off x="-1588004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8AD223-80C3-C98D-56E7-18039ED530C1}"/>
              </a:ext>
            </a:extLst>
          </p:cNvPr>
          <p:cNvSpPr txBox="1"/>
          <p:nvPr/>
        </p:nvSpPr>
        <p:spPr>
          <a:xfrm>
            <a:off x="3154241" y="479211"/>
            <a:ext cx="5883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latin typeface="Quikhand" panose="02000000000000000000" pitchFamily="2" charset="0"/>
              </a:rPr>
              <a:t>Why Is It Better</a:t>
            </a:r>
            <a:endParaRPr lang="en-AU" sz="3600" dirty="0">
              <a:latin typeface="Quikhand" panose="02000000000000000000" pitchFamily="2" charset="0"/>
            </a:endParaRPr>
          </a:p>
        </p:txBody>
      </p:sp>
      <p:pic>
        <p:nvPicPr>
          <p:cNvPr id="52" name="Picture 51" descr="A black background with a circle in the middle&#10;&#10;Description automatically generated">
            <a:extLst>
              <a:ext uri="{FF2B5EF4-FFF2-40B4-BE49-F238E27FC236}">
                <a16:creationId xmlns:a16="http://schemas.microsoft.com/office/drawing/2014/main" id="{405E4826-76C8-6F8E-61AB-6DAE562564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3" t="29994" r="34804" b="56923"/>
          <a:stretch/>
        </p:blipFill>
        <p:spPr>
          <a:xfrm>
            <a:off x="5126395" y="1963532"/>
            <a:ext cx="2399576" cy="234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3A1E4C-130F-7346-FF0D-72251AF69B53}"/>
              </a:ext>
            </a:extLst>
          </p:cNvPr>
          <p:cNvSpPr txBox="1"/>
          <p:nvPr/>
        </p:nvSpPr>
        <p:spPr>
          <a:xfrm>
            <a:off x="1399764" y="1404343"/>
            <a:ext cx="378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Quikhand" panose="02000000000000000000" pitchFamily="2" charset="0"/>
              </a:rPr>
              <a:t>Inclusive Scope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63DEA5-2632-7BB8-AB28-801F6C3CEB81}"/>
              </a:ext>
            </a:extLst>
          </p:cNvPr>
          <p:cNvSpPr txBox="1"/>
          <p:nvPr/>
        </p:nvSpPr>
        <p:spPr>
          <a:xfrm>
            <a:off x="747089" y="2626668"/>
            <a:ext cx="3788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Quikhand" panose="02000000000000000000" pitchFamily="2" charset="0"/>
              </a:rPr>
              <a:t> Company Specific Capturing Points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9E4DB0-3433-D9E7-5423-38DEECC1A3E8}"/>
              </a:ext>
            </a:extLst>
          </p:cNvPr>
          <p:cNvSpPr txBox="1"/>
          <p:nvPr/>
        </p:nvSpPr>
        <p:spPr>
          <a:xfrm>
            <a:off x="7695295" y="1663350"/>
            <a:ext cx="37885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Quikhand" panose="02000000000000000000" pitchFamily="2" charset="0"/>
              </a:rPr>
              <a:t> </a:t>
            </a:r>
            <a:r>
              <a:rPr lang="en-US" sz="3200" b="1" dirty="0">
                <a:latin typeface="Quikhand" panose="02000000000000000000" pitchFamily="2" charset="0"/>
              </a:rPr>
              <a:t>Compliance Assurance</a:t>
            </a:r>
            <a:endParaRPr lang="en-US" b="1" dirty="0">
              <a:latin typeface="Arial Nova Light" panose="020B0304020202020204" pitchFamily="34" charset="0"/>
            </a:endParaRPr>
          </a:p>
          <a:p>
            <a:endParaRPr lang="en-AU" sz="1400" b="1" dirty="0">
              <a:latin typeface="Quikhand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5F7C92-FC73-0E47-D162-D90AC7B9C448}"/>
              </a:ext>
            </a:extLst>
          </p:cNvPr>
          <p:cNvSpPr txBox="1"/>
          <p:nvPr/>
        </p:nvSpPr>
        <p:spPr>
          <a:xfrm>
            <a:off x="8403426" y="2779311"/>
            <a:ext cx="378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Quikhand" panose="02000000000000000000" pitchFamily="2" charset="0"/>
              </a:rPr>
              <a:t> Cost &amp; Time Efficiency</a:t>
            </a:r>
            <a:endParaRPr lang="en-AU" sz="1200" b="1" dirty="0">
              <a:latin typeface="Arial Nova Light" panose="020B0304020202020204" pitchFamily="34" charset="0"/>
            </a:endParaRPr>
          </a:p>
        </p:txBody>
      </p:sp>
      <p:pic>
        <p:nvPicPr>
          <p:cNvPr id="54" name="Picture 53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FBBE0DCD-5B31-E1FD-9226-0E53C9167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94049" flipV="1">
            <a:off x="4735098" y="1612820"/>
            <a:ext cx="1013860" cy="847973"/>
          </a:xfrm>
          <a:prstGeom prst="rect">
            <a:avLst/>
          </a:prstGeom>
        </p:spPr>
      </p:pic>
      <p:pic>
        <p:nvPicPr>
          <p:cNvPr id="55" name="Picture 54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F02F4093-C17D-BC6D-9A1D-28CD23E43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54789" flipH="1" flipV="1">
            <a:off x="6813878" y="1659283"/>
            <a:ext cx="1178590" cy="985750"/>
          </a:xfrm>
          <a:prstGeom prst="rect">
            <a:avLst/>
          </a:prstGeom>
        </p:spPr>
      </p:pic>
      <p:pic>
        <p:nvPicPr>
          <p:cNvPr id="58" name="Picture 57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E6A4030B-352D-628D-D9A7-B6C9F5E7BF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05951">
            <a:off x="4342509" y="3741848"/>
            <a:ext cx="1038201" cy="868331"/>
          </a:xfrm>
          <a:prstGeom prst="rect">
            <a:avLst/>
          </a:prstGeom>
        </p:spPr>
      </p:pic>
      <p:pic>
        <p:nvPicPr>
          <p:cNvPr id="59" name="Picture 58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669B2486-721F-7619-696C-5439916824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54451" flipH="1">
            <a:off x="6711483" y="4060359"/>
            <a:ext cx="1178590" cy="98575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9E27233-E904-9451-D700-707FDCACB39F}"/>
              </a:ext>
            </a:extLst>
          </p:cNvPr>
          <p:cNvSpPr txBox="1"/>
          <p:nvPr/>
        </p:nvSpPr>
        <p:spPr>
          <a:xfrm>
            <a:off x="1100468" y="4109143"/>
            <a:ext cx="3788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Quikhand" panose="02000000000000000000" pitchFamily="2" charset="0"/>
              </a:rPr>
              <a:t> Data Reliability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644022-E725-83D7-7E97-43FC112968B2}"/>
              </a:ext>
            </a:extLst>
          </p:cNvPr>
          <p:cNvSpPr txBox="1"/>
          <p:nvPr/>
        </p:nvSpPr>
        <p:spPr>
          <a:xfrm>
            <a:off x="6868194" y="5213742"/>
            <a:ext cx="3788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Quikhand" panose="02000000000000000000" pitchFamily="2" charset="0"/>
              </a:rPr>
              <a:t> Incentivise Rewards Such as Tax-Cuts</a:t>
            </a:r>
          </a:p>
        </p:txBody>
      </p:sp>
      <p:pic>
        <p:nvPicPr>
          <p:cNvPr id="56" name="Picture 55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B949A702-1E29-7F61-D8D5-346316738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05518" flipH="1" flipV="1">
            <a:off x="7412703" y="2718361"/>
            <a:ext cx="1178590" cy="985750"/>
          </a:xfrm>
          <a:prstGeom prst="rect">
            <a:avLst/>
          </a:prstGeom>
        </p:spPr>
      </p:pic>
      <p:pic>
        <p:nvPicPr>
          <p:cNvPr id="57" name="Picture 56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076365A2-A95B-C7E2-C3CA-3C2BDF622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94482" flipV="1">
            <a:off x="4022221" y="2533129"/>
            <a:ext cx="1178590" cy="985750"/>
          </a:xfrm>
          <a:prstGeom prst="rect">
            <a:avLst/>
          </a:prstGeom>
        </p:spPr>
      </p:pic>
      <p:pic>
        <p:nvPicPr>
          <p:cNvPr id="60" name="Picture 59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6E3F33F1-3D1A-E22B-0835-53DBAA62E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8985">
            <a:off x="5135472" y="4312198"/>
            <a:ext cx="1038201" cy="86833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FE9CFD9-5251-7694-F40F-280E7491D66A}"/>
              </a:ext>
            </a:extLst>
          </p:cNvPr>
          <p:cNvSpPr txBox="1"/>
          <p:nvPr/>
        </p:nvSpPr>
        <p:spPr>
          <a:xfrm>
            <a:off x="1790218" y="5388554"/>
            <a:ext cx="3788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Quikhand" panose="02000000000000000000" pitchFamily="2" charset="0"/>
              </a:rPr>
              <a:t> All Stake Holders are Up-to-Date</a:t>
            </a:r>
          </a:p>
        </p:txBody>
      </p:sp>
      <p:pic>
        <p:nvPicPr>
          <p:cNvPr id="62" name="Picture 61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7D42B375-831C-D53D-E1BC-DDDBBEF33F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2247" flipH="1">
            <a:off x="7280846" y="3580206"/>
            <a:ext cx="1178590" cy="98575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381624F-DB2A-3E24-407A-4057E93F63CD}"/>
              </a:ext>
            </a:extLst>
          </p:cNvPr>
          <p:cNvSpPr txBox="1"/>
          <p:nvPr/>
        </p:nvSpPr>
        <p:spPr>
          <a:xfrm>
            <a:off x="8094548" y="3940486"/>
            <a:ext cx="3788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Quikhand" panose="02000000000000000000" pitchFamily="2" charset="0"/>
              </a:rPr>
              <a:t> Physical &amp; Financial Impacts are Gathered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46328B-4BBF-1F8B-B537-B86939C637EB}"/>
              </a:ext>
            </a:extLst>
          </p:cNvPr>
          <p:cNvGrpSpPr/>
          <p:nvPr/>
        </p:nvGrpSpPr>
        <p:grpSpPr>
          <a:xfrm>
            <a:off x="-592386" y="2554778"/>
            <a:ext cx="576000" cy="576000"/>
            <a:chOff x="-592386" y="1476378"/>
            <a:chExt cx="576000" cy="576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C157129-7D98-0D88-C28F-814C5836BD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1476378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30" name="Graphic 29" descr="Users with solid fill">
              <a:extLst>
                <a:ext uri="{FF2B5EF4-FFF2-40B4-BE49-F238E27FC236}">
                  <a16:creationId xmlns:a16="http://schemas.microsoft.com/office/drawing/2014/main" id="{2CC85B94-2812-7D2A-0CD3-DAC4EEC08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538386" y="1536508"/>
              <a:ext cx="468000" cy="4680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DBB332-C2D9-41C9-B21A-7A3E1A12E40A}"/>
              </a:ext>
            </a:extLst>
          </p:cNvPr>
          <p:cNvGrpSpPr/>
          <p:nvPr/>
        </p:nvGrpSpPr>
        <p:grpSpPr>
          <a:xfrm>
            <a:off x="-592386" y="6194382"/>
            <a:ext cx="576000" cy="576000"/>
            <a:chOff x="-592386" y="6194382"/>
            <a:chExt cx="576000" cy="576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32B0EC-6FF2-85D2-F8F5-0E6EA5191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6194382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3" name="Graphic 32" descr="Coffee with solid fill">
              <a:extLst>
                <a:ext uri="{FF2B5EF4-FFF2-40B4-BE49-F238E27FC236}">
                  <a16:creationId xmlns:a16="http://schemas.microsoft.com/office/drawing/2014/main" id="{B6EACDD4-AF34-CF6F-4D3A-2136AF13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519532" y="6200550"/>
              <a:ext cx="468000" cy="468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3504AC-370D-B4ED-E701-56FBE0A2C9B7}"/>
              </a:ext>
            </a:extLst>
          </p:cNvPr>
          <p:cNvGrpSpPr/>
          <p:nvPr/>
        </p:nvGrpSpPr>
        <p:grpSpPr>
          <a:xfrm>
            <a:off x="-592386" y="128376"/>
            <a:ext cx="576000" cy="576000"/>
            <a:chOff x="744551" y="128376"/>
            <a:chExt cx="576000" cy="576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0735BBE-0E6C-CFC6-0AC1-42D5615B0E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551" y="128376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40" name="Graphic 39" descr="Question mark with solid fill">
              <a:extLst>
                <a:ext uri="{FF2B5EF4-FFF2-40B4-BE49-F238E27FC236}">
                  <a16:creationId xmlns:a16="http://schemas.microsoft.com/office/drawing/2014/main" id="{8C58F113-10BE-E570-92DE-56B0B11C3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98551" y="182376"/>
              <a:ext cx="468000" cy="4680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70D06F-F229-DCFB-CA92-832643E41723}"/>
              </a:ext>
            </a:extLst>
          </p:cNvPr>
          <p:cNvGrpSpPr/>
          <p:nvPr/>
        </p:nvGrpSpPr>
        <p:grpSpPr>
          <a:xfrm>
            <a:off x="-592386" y="1341577"/>
            <a:ext cx="576000" cy="576000"/>
            <a:chOff x="-592386" y="802377"/>
            <a:chExt cx="576000" cy="576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A55F12-594D-5D67-E57F-7B22067B50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802377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43" name="Graphic 42" descr="Magnifying glass with solid fill">
              <a:extLst>
                <a:ext uri="{FF2B5EF4-FFF2-40B4-BE49-F238E27FC236}">
                  <a16:creationId xmlns:a16="http://schemas.microsoft.com/office/drawing/2014/main" id="{2DB0EF47-12B8-15F0-CBC2-BCF89F9B7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538386" y="850015"/>
              <a:ext cx="468000" cy="468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F85E80-784B-1743-3812-A4982821A2BD}"/>
              </a:ext>
            </a:extLst>
          </p:cNvPr>
          <p:cNvGrpSpPr/>
          <p:nvPr/>
        </p:nvGrpSpPr>
        <p:grpSpPr>
          <a:xfrm>
            <a:off x="-592386" y="3767979"/>
            <a:ext cx="576000" cy="576000"/>
            <a:chOff x="-592386" y="2150379"/>
            <a:chExt cx="576000" cy="576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6B8F252-F91E-F561-47FC-E5DD2C4D58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2150379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6" name="Graphic 45" descr="Solar system with solid fill">
              <a:extLst>
                <a:ext uri="{FF2B5EF4-FFF2-40B4-BE49-F238E27FC236}">
                  <a16:creationId xmlns:a16="http://schemas.microsoft.com/office/drawing/2014/main" id="{8AFCFDFC-E2F1-635B-E11C-7E175173C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538386" y="2185293"/>
              <a:ext cx="468000" cy="468000"/>
            </a:xfrm>
            <a:prstGeom prst="rect">
              <a:avLst/>
            </a:prstGeom>
          </p:spPr>
        </p:pic>
      </p:grpSp>
      <p:pic>
        <p:nvPicPr>
          <p:cNvPr id="47" name="Graphic 46" descr="Users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B1DE3AF4-6508-9F52-04D8-F1F70D6C20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8041" y="2589646"/>
            <a:ext cx="468000" cy="468000"/>
          </a:xfrm>
          <a:prstGeom prst="rect">
            <a:avLst/>
          </a:prstGeom>
        </p:spPr>
      </p:pic>
      <p:pic>
        <p:nvPicPr>
          <p:cNvPr id="84" name="Graphic 83" descr="Coffee with solid fill">
            <a:hlinkClick r:id="" action="ppaction://noaction"/>
            <a:extLst>
              <a:ext uri="{FF2B5EF4-FFF2-40B4-BE49-F238E27FC236}">
                <a16:creationId xmlns:a16="http://schemas.microsoft.com/office/drawing/2014/main" id="{35A50DE5-F1B9-C447-DFEF-936D6B2F70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6895" y="6200550"/>
            <a:ext cx="468000" cy="468000"/>
          </a:xfrm>
          <a:prstGeom prst="rect">
            <a:avLst/>
          </a:prstGeom>
        </p:spPr>
      </p:pic>
      <p:pic>
        <p:nvPicPr>
          <p:cNvPr id="85" name="Graphic 84" descr="Question mark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35B0A09F-53E8-3C68-2BBC-B8B9BC3D58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308041" y="182376"/>
            <a:ext cx="468000" cy="468000"/>
          </a:xfrm>
          <a:prstGeom prst="rect">
            <a:avLst/>
          </a:prstGeom>
        </p:spPr>
      </p:pic>
      <p:pic>
        <p:nvPicPr>
          <p:cNvPr id="86" name="Graphic 85" descr="Magnifying glass with solid fill">
            <a:hlinkClick r:id="rId26" action="ppaction://hlinksldjump"/>
            <a:extLst>
              <a:ext uri="{FF2B5EF4-FFF2-40B4-BE49-F238E27FC236}">
                <a16:creationId xmlns:a16="http://schemas.microsoft.com/office/drawing/2014/main" id="{ECFC4EF9-D392-520D-4CEF-98608A9C464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8041" y="1386011"/>
            <a:ext cx="468000" cy="468000"/>
          </a:xfrm>
          <a:prstGeom prst="rect">
            <a:avLst/>
          </a:prstGeom>
        </p:spPr>
      </p:pic>
      <p:pic>
        <p:nvPicPr>
          <p:cNvPr id="87" name="Graphic 86" descr="Solar system with solid fill">
            <a:hlinkClick r:id="rId29" action="ppaction://hlinksldjump"/>
            <a:extLst>
              <a:ext uri="{FF2B5EF4-FFF2-40B4-BE49-F238E27FC236}">
                <a16:creationId xmlns:a16="http://schemas.microsoft.com/office/drawing/2014/main" id="{06B611A9-9FE7-2D5C-0D6E-52FEDDDCE59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08041" y="3793281"/>
            <a:ext cx="468000" cy="468000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EC8668D6-A7AB-F8A9-808B-1A619430CA36}"/>
              </a:ext>
            </a:extLst>
          </p:cNvPr>
          <p:cNvSpPr>
            <a:spLocks noChangeAspect="1"/>
          </p:cNvSpPr>
          <p:nvPr/>
        </p:nvSpPr>
        <p:spPr>
          <a:xfrm>
            <a:off x="744552" y="4981180"/>
            <a:ext cx="576000" cy="57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0" name="Graphic 89" descr="Single gear with solid fill">
            <a:extLst>
              <a:ext uri="{FF2B5EF4-FFF2-40B4-BE49-F238E27FC236}">
                <a16:creationId xmlns:a16="http://schemas.microsoft.com/office/drawing/2014/main" id="{B37C3D9D-7FF9-8F2F-7173-7A17E15DC9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798552" y="5040846"/>
            <a:ext cx="468000" cy="468000"/>
          </a:xfrm>
          <a:prstGeom prst="rect">
            <a:avLst/>
          </a:prstGeom>
        </p:spPr>
      </p:pic>
      <p:pic>
        <p:nvPicPr>
          <p:cNvPr id="91" name="Graphic 90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DEFA1B42-431E-E741-1D8A-B1B8E639BDB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08041" y="4996916"/>
            <a:ext cx="468000" cy="4680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FE4294E-BACE-5A96-97DB-BE2FEF7C2106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3" t="42885" r="37372" b="50366"/>
          <a:stretch/>
        </p:blipFill>
        <p:spPr>
          <a:xfrm>
            <a:off x="8080316" y="22607"/>
            <a:ext cx="1308780" cy="1547284"/>
          </a:xfrm>
          <a:prstGeom prst="rect">
            <a:avLst/>
          </a:prstGeom>
        </p:spPr>
      </p:pic>
      <p:pic>
        <p:nvPicPr>
          <p:cNvPr id="100" name="Audio 99">
            <a:hlinkClick r:id="" action="ppaction://media"/>
            <a:extLst>
              <a:ext uri="{FF2B5EF4-FFF2-40B4-BE49-F238E27FC236}">
                <a16:creationId xmlns:a16="http://schemas.microsoft.com/office/drawing/2014/main" id="{AC6121FE-E38D-7F94-1113-00CBD94895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2281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32649">
        <p159:morph option="byObject"/>
      </p:transition>
    </mc:Choice>
    <mc:Fallback>
      <p:transition advTm="32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"/>
                </p:tgtEl>
              </p:cMediaNode>
            </p:audio>
          </p:childTnLst>
        </p:cTn>
      </p:par>
    </p:tnLst>
    <p:bldLst>
      <p:bldP spid="3" grpId="0"/>
      <p:bldP spid="48" grpId="0"/>
      <p:bldP spid="51" grpId="0"/>
      <p:bldP spid="53" grpId="0"/>
      <p:bldP spid="49" grpId="0"/>
      <p:bldP spid="50" grpId="0"/>
      <p:bldP spid="61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403547C-9026-8027-5097-1958BEA7875A}"/>
              </a:ext>
            </a:extLst>
          </p:cNvPr>
          <p:cNvGrpSpPr/>
          <p:nvPr/>
        </p:nvGrpSpPr>
        <p:grpSpPr>
          <a:xfrm rot="5400000">
            <a:off x="-9792453" y="5642622"/>
            <a:ext cx="20565925" cy="1084082"/>
            <a:chOff x="-4474963" y="403645"/>
            <a:chExt cx="20565925" cy="108408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B7AD566-1941-6402-CB6F-11750CFB96D7}"/>
                </a:ext>
              </a:extLst>
            </p:cNvPr>
            <p:cNvSpPr/>
            <p:nvPr/>
          </p:nvSpPr>
          <p:spPr>
            <a:xfrm rot="5400000">
              <a:off x="5266382" y="-3402385"/>
              <a:ext cx="1084082" cy="8696142"/>
            </a:xfrm>
            <a:custGeom>
              <a:avLst/>
              <a:gdLst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522049 w 1084082"/>
                <a:gd name="connsiteY2" fmla="*/ 4060494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406043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  <a:gd name="connsiteX0" fmla="*/ 0 w 1084082"/>
                <a:gd name="connsiteY0" fmla="*/ 8696142 h 8696142"/>
                <a:gd name="connsiteX1" fmla="*/ 0 w 1084082"/>
                <a:gd name="connsiteY1" fmla="*/ 4590482 h 8696142"/>
                <a:gd name="connsiteX2" fmla="*/ 378747 w 1084082"/>
                <a:gd name="connsiteY2" fmla="*/ 4074142 h 8696142"/>
                <a:gd name="connsiteX3" fmla="*/ 0 w 1084082"/>
                <a:gd name="connsiteY3" fmla="*/ 3530506 h 8696142"/>
                <a:gd name="connsiteX4" fmla="*/ 0 w 1084082"/>
                <a:gd name="connsiteY4" fmla="*/ 0 h 8696142"/>
                <a:gd name="connsiteX5" fmla="*/ 1084082 w 1084082"/>
                <a:gd name="connsiteY5" fmla="*/ 0 h 8696142"/>
                <a:gd name="connsiteX6" fmla="*/ 1084082 w 1084082"/>
                <a:gd name="connsiteY6" fmla="*/ 8696142 h 8696142"/>
                <a:gd name="connsiteX7" fmla="*/ 0 w 1084082"/>
                <a:gd name="connsiteY7" fmla="*/ 8696142 h 869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4082" h="8696142">
                  <a:moveTo>
                    <a:pt x="0" y="8696142"/>
                  </a:moveTo>
                  <a:lnTo>
                    <a:pt x="0" y="4590482"/>
                  </a:lnTo>
                  <a:cubicBezTo>
                    <a:pt x="3419" y="4366052"/>
                    <a:pt x="375328" y="4407754"/>
                    <a:pt x="378747" y="4074142"/>
                  </a:cubicBezTo>
                  <a:cubicBezTo>
                    <a:pt x="382166" y="3740530"/>
                    <a:pt x="17067" y="3754936"/>
                    <a:pt x="0" y="3530506"/>
                  </a:cubicBezTo>
                  <a:lnTo>
                    <a:pt x="0" y="0"/>
                  </a:lnTo>
                  <a:lnTo>
                    <a:pt x="1084082" y="0"/>
                  </a:lnTo>
                  <a:lnTo>
                    <a:pt x="1084082" y="8696142"/>
                  </a:lnTo>
                  <a:lnTo>
                    <a:pt x="0" y="86961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AU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12ECCE-ADED-C945-2AB9-5710C585E0A5}"/>
                </a:ext>
              </a:extLst>
            </p:cNvPr>
            <p:cNvSpPr/>
            <p:nvPr/>
          </p:nvSpPr>
          <p:spPr>
            <a:xfrm rot="5400000">
              <a:off x="12119921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215D37-E06E-3790-77F5-F519D0ED72DD}"/>
                </a:ext>
              </a:extLst>
            </p:cNvPr>
            <p:cNvSpPr/>
            <p:nvPr/>
          </p:nvSpPr>
          <p:spPr>
            <a:xfrm rot="5400000">
              <a:off x="-1588004" y="-2483314"/>
              <a:ext cx="108408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8F63B5C-656F-47F1-3644-C55BD1346FCB}"/>
              </a:ext>
            </a:extLst>
          </p:cNvPr>
          <p:cNvSpPr txBox="1"/>
          <p:nvPr/>
        </p:nvSpPr>
        <p:spPr>
          <a:xfrm>
            <a:off x="3436327" y="479211"/>
            <a:ext cx="5319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chemeClr val="bg1"/>
                </a:solidFill>
                <a:latin typeface="Quikhand" panose="02000000000000000000" pitchFamily="2" charset="0"/>
              </a:rPr>
              <a:t>Conclusion</a:t>
            </a:r>
            <a:endParaRPr lang="en-AU" sz="3600" dirty="0">
              <a:solidFill>
                <a:schemeClr val="bg1"/>
              </a:solidFill>
              <a:latin typeface="Quikhand" panose="02000000000000000000" pitchFamily="2" charset="0"/>
            </a:endParaRPr>
          </a:p>
        </p:txBody>
      </p:sp>
      <p:pic>
        <p:nvPicPr>
          <p:cNvPr id="52" name="Picture 51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8151B6EA-9D6D-A522-3851-D625A82623E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4400050" y="1808283"/>
            <a:ext cx="1106247" cy="9252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F64D1FF-FA41-A8CB-61F4-DFD829BF874E}"/>
              </a:ext>
            </a:extLst>
          </p:cNvPr>
          <p:cNvSpPr txBox="1"/>
          <p:nvPr/>
        </p:nvSpPr>
        <p:spPr>
          <a:xfrm>
            <a:off x="957247" y="3120855"/>
            <a:ext cx="3458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bg1"/>
                </a:solidFill>
                <a:latin typeface="Quikhand" panose="02000000000000000000" pitchFamily="2" charset="0"/>
              </a:rPr>
              <a:t>More Accurate Situational Analysis </a:t>
            </a:r>
          </a:p>
        </p:txBody>
      </p:sp>
      <p:pic>
        <p:nvPicPr>
          <p:cNvPr id="54" name="Picture 53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7235DCA6-2622-24FB-DADD-6F52409806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6748172" y="1826585"/>
            <a:ext cx="1183070" cy="98949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9DF41BB-168B-D973-CCE9-EA56C6FDFEF6}"/>
              </a:ext>
            </a:extLst>
          </p:cNvPr>
          <p:cNvSpPr txBox="1"/>
          <p:nvPr/>
        </p:nvSpPr>
        <p:spPr>
          <a:xfrm>
            <a:off x="7698873" y="1765945"/>
            <a:ext cx="3676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bg1"/>
                </a:solidFill>
                <a:latin typeface="Quikhand" panose="02000000000000000000" pitchFamily="2" charset="0"/>
              </a:rPr>
              <a:t>Unified Data Metrics</a:t>
            </a:r>
            <a:endParaRPr lang="en-AU" sz="2000" b="1" dirty="0">
              <a:latin typeface="Quikhand" panose="02000000000000000000" pitchFamily="2" charset="0"/>
            </a:endParaRPr>
          </a:p>
        </p:txBody>
      </p:sp>
      <p:pic>
        <p:nvPicPr>
          <p:cNvPr id="56" name="Picture 55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0F830CD3-4C1C-A2FB-55FB-6FB8C0EC124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71953" flipV="1">
            <a:off x="4071907" y="3102280"/>
            <a:ext cx="1183070" cy="989497"/>
          </a:xfrm>
          <a:prstGeom prst="rect">
            <a:avLst/>
          </a:prstGeom>
        </p:spPr>
      </p:pic>
      <p:pic>
        <p:nvPicPr>
          <p:cNvPr id="57" name="Picture 56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4CBC9DA0-4E87-8823-ABBC-9E3A5F60654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8047" flipH="1" flipV="1">
            <a:off x="6978546" y="3083346"/>
            <a:ext cx="1183070" cy="98949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2F43656-0286-86AF-4DFE-F0871F1AAF17}"/>
              </a:ext>
            </a:extLst>
          </p:cNvPr>
          <p:cNvSpPr txBox="1"/>
          <p:nvPr/>
        </p:nvSpPr>
        <p:spPr>
          <a:xfrm>
            <a:off x="7941077" y="3161380"/>
            <a:ext cx="3408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bg1"/>
                </a:solidFill>
                <a:latin typeface="Quikhand" panose="02000000000000000000" pitchFamily="2" charset="0"/>
              </a:rPr>
              <a:t>Practical Emissions Goal Setting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760754A-5EAD-8091-5D79-47DB35A4F39A}"/>
              </a:ext>
            </a:extLst>
          </p:cNvPr>
          <p:cNvSpPr txBox="1"/>
          <p:nvPr/>
        </p:nvSpPr>
        <p:spPr>
          <a:xfrm>
            <a:off x="970260" y="1468241"/>
            <a:ext cx="3851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bg1"/>
                </a:solidFill>
                <a:latin typeface="Quikhand" panose="02000000000000000000" pitchFamily="2" charset="0"/>
              </a:rPr>
              <a:t>Macro &amp; Micro Level Variables Identified</a:t>
            </a:r>
            <a:endParaRPr lang="en-AU" b="1" dirty="0">
              <a:solidFill>
                <a:schemeClr val="bg1"/>
              </a:solidFill>
              <a:latin typeface="Quikhand" panose="02000000000000000000" pitchFamily="2" charset="0"/>
            </a:endParaRPr>
          </a:p>
        </p:txBody>
      </p:sp>
      <p:pic>
        <p:nvPicPr>
          <p:cNvPr id="77" name="Picture 76" descr="A black screen with a white cup and a candle&#10;&#10;Description automatically generated">
            <a:extLst>
              <a:ext uri="{FF2B5EF4-FFF2-40B4-BE49-F238E27FC236}">
                <a16:creationId xmlns:a16="http://schemas.microsoft.com/office/drawing/2014/main" id="{F6EFC75D-94A9-6D8A-951B-CCBD13B8DD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12394" r="79064" b="72897"/>
          <a:stretch/>
        </p:blipFill>
        <p:spPr>
          <a:xfrm>
            <a:off x="4981688" y="1111789"/>
            <a:ext cx="2283400" cy="3338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E754DE-2918-A185-14CC-5D8A9FA618D7}"/>
              </a:ext>
            </a:extLst>
          </p:cNvPr>
          <p:cNvSpPr txBox="1"/>
          <p:nvPr/>
        </p:nvSpPr>
        <p:spPr>
          <a:xfrm>
            <a:off x="2338028" y="5953141"/>
            <a:ext cx="8515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bg1"/>
                </a:solidFill>
                <a:latin typeface="Quikhand" panose="02000000000000000000" pitchFamily="2" charset="0"/>
              </a:rPr>
              <a:t>Practical Data-Driven Incentives &amp;  Rewards Generated </a:t>
            </a:r>
          </a:p>
        </p:txBody>
      </p:sp>
      <p:pic>
        <p:nvPicPr>
          <p:cNvPr id="3" name="Picture 2" descr="A black background with a black arrow&#10;&#10;Description automatically generated">
            <a:extLst>
              <a:ext uri="{FF2B5EF4-FFF2-40B4-BE49-F238E27FC236}">
                <a16:creationId xmlns:a16="http://schemas.microsoft.com/office/drawing/2014/main" id="{61266FA7-95E9-7B65-4624-0B507BDC5B2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97312" flipH="1" flipV="1">
            <a:off x="5433848" y="4632157"/>
            <a:ext cx="1335097" cy="11166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BEE45B3-6701-772C-7A98-1815CE801F1D}"/>
              </a:ext>
            </a:extLst>
          </p:cNvPr>
          <p:cNvGrpSpPr/>
          <p:nvPr/>
        </p:nvGrpSpPr>
        <p:grpSpPr>
          <a:xfrm>
            <a:off x="-592386" y="2554778"/>
            <a:ext cx="576000" cy="576000"/>
            <a:chOff x="-592386" y="1476378"/>
            <a:chExt cx="576000" cy="576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16BCD75-2ACC-6A08-E2E7-5D822ED9E9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1476378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6" name="Graphic 5" descr="Users with solid fill">
              <a:extLst>
                <a:ext uri="{FF2B5EF4-FFF2-40B4-BE49-F238E27FC236}">
                  <a16:creationId xmlns:a16="http://schemas.microsoft.com/office/drawing/2014/main" id="{26F3D52E-6262-4FAE-09F1-7B47E91B7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-538386" y="1536508"/>
              <a:ext cx="468000" cy="468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509939-688E-F0F5-5809-5C3F6633585A}"/>
              </a:ext>
            </a:extLst>
          </p:cNvPr>
          <p:cNvGrpSpPr/>
          <p:nvPr/>
        </p:nvGrpSpPr>
        <p:grpSpPr>
          <a:xfrm>
            <a:off x="-592386" y="6194382"/>
            <a:ext cx="576000" cy="576000"/>
            <a:chOff x="-592386" y="6194382"/>
            <a:chExt cx="576000" cy="576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FE6109E-60B8-C8CE-AD8E-13CEE70345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6194382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9" name="Graphic 8" descr="Coffee with solid fill">
              <a:extLst>
                <a:ext uri="{FF2B5EF4-FFF2-40B4-BE49-F238E27FC236}">
                  <a16:creationId xmlns:a16="http://schemas.microsoft.com/office/drawing/2014/main" id="{0C722511-CB80-0BBF-684C-6AE2B55F3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-519532" y="6200550"/>
              <a:ext cx="468000" cy="468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AEFCD1-6607-7E15-7353-45A49EDB64C0}"/>
              </a:ext>
            </a:extLst>
          </p:cNvPr>
          <p:cNvGrpSpPr/>
          <p:nvPr/>
        </p:nvGrpSpPr>
        <p:grpSpPr>
          <a:xfrm>
            <a:off x="744551" y="128376"/>
            <a:ext cx="576000" cy="576000"/>
            <a:chOff x="744551" y="128376"/>
            <a:chExt cx="576000" cy="576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858017-6B25-19E5-92E6-579136D681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4551" y="128376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2" name="Graphic 11" descr="Question mark with solid fill">
              <a:extLst>
                <a:ext uri="{FF2B5EF4-FFF2-40B4-BE49-F238E27FC236}">
                  <a16:creationId xmlns:a16="http://schemas.microsoft.com/office/drawing/2014/main" id="{C580D4FC-BE43-785D-1BBE-7EF392E39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798551" y="182376"/>
              <a:ext cx="468000" cy="468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177BC3-BF4C-C427-0066-624469E37CC3}"/>
              </a:ext>
            </a:extLst>
          </p:cNvPr>
          <p:cNvGrpSpPr/>
          <p:nvPr/>
        </p:nvGrpSpPr>
        <p:grpSpPr>
          <a:xfrm>
            <a:off x="-592386" y="1341577"/>
            <a:ext cx="576000" cy="576000"/>
            <a:chOff x="-592386" y="802377"/>
            <a:chExt cx="576000" cy="576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3BC8B9-5B9C-48B8-2C89-263F81F83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802377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5" name="Graphic 14" descr="Magnifying glass with solid fill">
              <a:extLst>
                <a:ext uri="{FF2B5EF4-FFF2-40B4-BE49-F238E27FC236}">
                  <a16:creationId xmlns:a16="http://schemas.microsoft.com/office/drawing/2014/main" id="{262B362E-71DF-7F03-234E-D51E3939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-538386" y="850015"/>
              <a:ext cx="468000" cy="468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FAB3F0-30CB-BD0D-DAC6-8C80CBC53E1A}"/>
              </a:ext>
            </a:extLst>
          </p:cNvPr>
          <p:cNvGrpSpPr/>
          <p:nvPr/>
        </p:nvGrpSpPr>
        <p:grpSpPr>
          <a:xfrm>
            <a:off x="-592386" y="3767979"/>
            <a:ext cx="576000" cy="576000"/>
            <a:chOff x="-592386" y="2150379"/>
            <a:chExt cx="576000" cy="576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1A3918F-19D5-8DEE-3438-EE98A6A09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2150379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8" name="Graphic 17" descr="Solar system with solid fill">
              <a:extLst>
                <a:ext uri="{FF2B5EF4-FFF2-40B4-BE49-F238E27FC236}">
                  <a16:creationId xmlns:a16="http://schemas.microsoft.com/office/drawing/2014/main" id="{EB2211CC-8371-3D3B-BFDC-2BF33551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-538386" y="2185293"/>
              <a:ext cx="468000" cy="468000"/>
            </a:xfrm>
            <a:prstGeom prst="rect">
              <a:avLst/>
            </a:prstGeom>
          </p:spPr>
        </p:pic>
      </p:grpSp>
      <p:pic>
        <p:nvPicPr>
          <p:cNvPr id="19" name="Graphic 18" descr="Users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CEFF91B2-04BD-BDF0-83FD-FD5AE3FC79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8041" y="2589646"/>
            <a:ext cx="468000" cy="468000"/>
          </a:xfrm>
          <a:prstGeom prst="rect">
            <a:avLst/>
          </a:prstGeom>
        </p:spPr>
      </p:pic>
      <p:pic>
        <p:nvPicPr>
          <p:cNvPr id="20" name="Graphic 19" descr="Coffee with solid fill">
            <a:hlinkClick r:id="" action="ppaction://noaction"/>
            <a:extLst>
              <a:ext uri="{FF2B5EF4-FFF2-40B4-BE49-F238E27FC236}">
                <a16:creationId xmlns:a16="http://schemas.microsoft.com/office/drawing/2014/main" id="{B5F44FEB-7334-872C-59C6-D35ACF6D8E7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6895" y="6200550"/>
            <a:ext cx="468000" cy="468000"/>
          </a:xfrm>
          <a:prstGeom prst="rect">
            <a:avLst/>
          </a:prstGeom>
        </p:spPr>
      </p:pic>
      <p:pic>
        <p:nvPicPr>
          <p:cNvPr id="21" name="Graphic 20" descr="Question mark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1ACCB8C6-4AC5-27D0-C90C-6DD6AD64B03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308041" y="182376"/>
            <a:ext cx="468000" cy="468000"/>
          </a:xfrm>
          <a:prstGeom prst="rect">
            <a:avLst/>
          </a:prstGeom>
        </p:spPr>
      </p:pic>
      <p:pic>
        <p:nvPicPr>
          <p:cNvPr id="22" name="Graphic 21" descr="Magnifying glass with solid fill">
            <a:hlinkClick r:id="rId27" action="ppaction://hlinksldjump"/>
            <a:extLst>
              <a:ext uri="{FF2B5EF4-FFF2-40B4-BE49-F238E27FC236}">
                <a16:creationId xmlns:a16="http://schemas.microsoft.com/office/drawing/2014/main" id="{983A0E53-B6D8-A04F-083A-26B0BC1C537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8041" y="1386011"/>
            <a:ext cx="468000" cy="468000"/>
          </a:xfrm>
          <a:prstGeom prst="rect">
            <a:avLst/>
          </a:prstGeom>
        </p:spPr>
      </p:pic>
      <p:pic>
        <p:nvPicPr>
          <p:cNvPr id="23" name="Graphic 22" descr="Solar system with solid fill">
            <a:hlinkClick r:id="rId30" action="ppaction://hlinksldjump"/>
            <a:extLst>
              <a:ext uri="{FF2B5EF4-FFF2-40B4-BE49-F238E27FC236}">
                <a16:creationId xmlns:a16="http://schemas.microsoft.com/office/drawing/2014/main" id="{3087404F-ECF1-9F2D-AB0A-BEA1CD89C04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08041" y="3793281"/>
            <a:ext cx="468000" cy="46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92B1B80-21C8-5F6C-B301-E375109B0F45}"/>
              </a:ext>
            </a:extLst>
          </p:cNvPr>
          <p:cNvGrpSpPr/>
          <p:nvPr/>
        </p:nvGrpSpPr>
        <p:grpSpPr>
          <a:xfrm>
            <a:off x="-592386" y="4981180"/>
            <a:ext cx="576000" cy="576000"/>
            <a:chOff x="-592386" y="5520384"/>
            <a:chExt cx="576000" cy="576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ED9C1CC-CDE7-292D-22D7-DFA6086450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592386" y="5520384"/>
              <a:ext cx="576000" cy="57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6" name="Graphic 25" descr="Presentation with pie chart with solid fill">
              <a:extLst>
                <a:ext uri="{FF2B5EF4-FFF2-40B4-BE49-F238E27FC236}">
                  <a16:creationId xmlns:a16="http://schemas.microsoft.com/office/drawing/2014/main" id="{A9BCC8BB-D574-8F02-AD3A-97AE1C87D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-538386" y="5580050"/>
              <a:ext cx="468000" cy="468000"/>
            </a:xfrm>
            <a:prstGeom prst="rect">
              <a:avLst/>
            </a:prstGeom>
          </p:spPr>
        </p:pic>
      </p:grpSp>
      <p:pic>
        <p:nvPicPr>
          <p:cNvPr id="27" name="Graphic 26" descr="Presentation with pie chart with solid fill">
            <a:hlinkClick r:id="" action="ppaction://noaction"/>
            <a:extLst>
              <a:ext uri="{FF2B5EF4-FFF2-40B4-BE49-F238E27FC236}">
                <a16:creationId xmlns:a16="http://schemas.microsoft.com/office/drawing/2014/main" id="{8CD5965A-5B1D-86BA-E1AB-371F6A892C2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08041" y="4996916"/>
            <a:ext cx="468000" cy="468000"/>
          </a:xfrm>
          <a:prstGeom prst="rect">
            <a:avLst/>
          </a:prstGeom>
        </p:spPr>
      </p:pic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B955FB62-5DA0-9A76-859E-73A4E5AE52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4810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Tm="30507">
        <p159:morph option="byObject"/>
      </p:transition>
    </mc:Choice>
    <mc:Fallback>
      <p:transition advTm="305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53" grpId="0"/>
      <p:bldP spid="55" grpId="0"/>
      <p:bldP spid="58" grpId="0"/>
      <p:bldP spid="59" grpId="0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2|3.3|3.5|2|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1.1|4.1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|2.4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5|4.7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0.6|0.4|3|1.9|3.3|3.1|3.9|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5.2|3.1|7.4|5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320</Words>
  <Application>Microsoft Office PowerPoint</Application>
  <PresentationFormat>Widescreen</PresentationFormat>
  <Paragraphs>50</Paragraphs>
  <Slides>8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Nova Light</vt:lpstr>
      <vt:lpstr>Calibri</vt:lpstr>
      <vt:lpstr>Calibri Light</vt:lpstr>
      <vt:lpstr>Noto Sans Symbols</vt:lpstr>
      <vt:lpstr>Quikhand</vt:lpstr>
      <vt:lpstr>Office Theme</vt:lpstr>
      <vt:lpstr>Measuring Emissions and Standardising the Reporting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Seif</dc:creator>
  <cp:lastModifiedBy>Mohammed Seif</cp:lastModifiedBy>
  <cp:revision>16</cp:revision>
  <dcterms:created xsi:type="dcterms:W3CDTF">2023-08-14T11:37:39Z</dcterms:created>
  <dcterms:modified xsi:type="dcterms:W3CDTF">2023-08-20T06:59:10Z</dcterms:modified>
</cp:coreProperties>
</file>